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58" r:id="rId5"/>
    <p:sldId id="280" r:id="rId6"/>
    <p:sldId id="290" r:id="rId7"/>
    <p:sldId id="297" r:id="rId8"/>
    <p:sldId id="460" r:id="rId9"/>
    <p:sldId id="318" r:id="rId10"/>
    <p:sldId id="326" r:id="rId11"/>
    <p:sldId id="300" r:id="rId12"/>
    <p:sldId id="325" r:id="rId13"/>
    <p:sldId id="461" r:id="rId14"/>
    <p:sldId id="320" r:id="rId15"/>
    <p:sldId id="470" r:id="rId16"/>
    <p:sldId id="462" r:id="rId17"/>
    <p:sldId id="322" r:id="rId18"/>
    <p:sldId id="327" r:id="rId19"/>
    <p:sldId id="472" r:id="rId20"/>
    <p:sldId id="471" r:id="rId21"/>
    <p:sldId id="473" r:id="rId22"/>
    <p:sldId id="474" r:id="rId23"/>
    <p:sldId id="469" r:id="rId24"/>
    <p:sldId id="296" r:id="rId25"/>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429F"/>
    <a:srgbClr val="BC0298"/>
    <a:srgbClr val="FF3700"/>
    <a:srgbClr val="FF6B43"/>
    <a:srgbClr val="1BCD9F"/>
    <a:srgbClr val="5F89C7"/>
    <a:srgbClr val="FF9375"/>
    <a:srgbClr val="FDDF95"/>
    <a:srgbClr val="869357"/>
    <a:srgbClr val="FECE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1E71F-CA1C-48CB-866A-9EDEDCB92516}" v="9" dt="2022-10-25T18:19:40.5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8"/>
    <p:restoredTop sz="92258" autoAdjust="0"/>
  </p:normalViewPr>
  <p:slideViewPr>
    <p:cSldViewPr snapToGrid="0">
      <p:cViewPr varScale="1">
        <p:scale>
          <a:sx n="39" d="100"/>
          <a:sy n="39" d="100"/>
        </p:scale>
        <p:origin x="76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ung Thaw Aye" userId="56f41a3e-27b7-4444-805b-136e5402541d" providerId="ADAL" clId="{C881E71F-CA1C-48CB-866A-9EDEDCB92516}"/>
    <pc:docChg chg="undo custSel modSld sldOrd">
      <pc:chgData name="Aung Thaw Aye" userId="56f41a3e-27b7-4444-805b-136e5402541d" providerId="ADAL" clId="{C881E71F-CA1C-48CB-866A-9EDEDCB92516}" dt="2022-10-26T01:30:10.529" v="4300"/>
      <pc:docMkLst>
        <pc:docMk/>
      </pc:docMkLst>
      <pc:sldChg chg="modSp mod">
        <pc:chgData name="Aung Thaw Aye" userId="56f41a3e-27b7-4444-805b-136e5402541d" providerId="ADAL" clId="{C881E71F-CA1C-48CB-866A-9EDEDCB92516}" dt="2022-10-25T18:04:01.943" v="4273" actId="20577"/>
        <pc:sldMkLst>
          <pc:docMk/>
          <pc:sldMk cId="1490150337" sldId="258"/>
        </pc:sldMkLst>
        <pc:spChg chg="mod">
          <ac:chgData name="Aung Thaw Aye" userId="56f41a3e-27b7-4444-805b-136e5402541d" providerId="ADAL" clId="{C881E71F-CA1C-48CB-866A-9EDEDCB92516}" dt="2022-10-25T18:04:01.943" v="4273" actId="20577"/>
          <ac:spMkLst>
            <pc:docMk/>
            <pc:sldMk cId="1490150337" sldId="258"/>
            <ac:spMk id="7" creationId="{1CD379D8-B86C-4BD8-9822-649F233516AC}"/>
          </ac:spMkLst>
        </pc:spChg>
      </pc:sldChg>
      <pc:sldChg chg="addSp modSp">
        <pc:chgData name="Aung Thaw Aye" userId="56f41a3e-27b7-4444-805b-136e5402541d" providerId="ADAL" clId="{C881E71F-CA1C-48CB-866A-9EDEDCB92516}" dt="2022-10-25T18:19:40.552" v="4298" actId="1076"/>
        <pc:sldMkLst>
          <pc:docMk/>
          <pc:sldMk cId="1045383356" sldId="280"/>
        </pc:sldMkLst>
        <pc:picChg chg="add mod">
          <ac:chgData name="Aung Thaw Aye" userId="56f41a3e-27b7-4444-805b-136e5402541d" providerId="ADAL" clId="{C881E71F-CA1C-48CB-866A-9EDEDCB92516}" dt="2022-10-25T18:19:40.552" v="4298" actId="1076"/>
          <ac:picMkLst>
            <pc:docMk/>
            <pc:sldMk cId="1045383356" sldId="280"/>
            <ac:picMk id="1026" creationId="{9C83EFE7-73CC-CBB4-E5AD-2F47514D7014}"/>
          </ac:picMkLst>
        </pc:picChg>
      </pc:sldChg>
      <pc:sldChg chg="modSp mod">
        <pc:chgData name="Aung Thaw Aye" userId="56f41a3e-27b7-4444-805b-136e5402541d" providerId="ADAL" clId="{C881E71F-CA1C-48CB-866A-9EDEDCB92516}" dt="2022-10-25T18:12:55.652" v="4292" actId="1076"/>
        <pc:sldMkLst>
          <pc:docMk/>
          <pc:sldMk cId="1226906256" sldId="290"/>
        </pc:sldMkLst>
        <pc:spChg chg="mod">
          <ac:chgData name="Aung Thaw Aye" userId="56f41a3e-27b7-4444-805b-136e5402541d" providerId="ADAL" clId="{C881E71F-CA1C-48CB-866A-9EDEDCB92516}" dt="2022-10-25T18:12:44.348" v="4291" actId="20577"/>
          <ac:spMkLst>
            <pc:docMk/>
            <pc:sldMk cId="1226906256" sldId="290"/>
            <ac:spMk id="2" creationId="{1DA17B91-D8A4-E8D6-5787-B5E3E49FD3C2}"/>
          </ac:spMkLst>
        </pc:spChg>
        <pc:spChg chg="mod">
          <ac:chgData name="Aung Thaw Aye" userId="56f41a3e-27b7-4444-805b-136e5402541d" providerId="ADAL" clId="{C881E71F-CA1C-48CB-866A-9EDEDCB92516}" dt="2022-10-25T18:12:55.652" v="4292" actId="1076"/>
          <ac:spMkLst>
            <pc:docMk/>
            <pc:sldMk cId="1226906256" sldId="290"/>
            <ac:spMk id="13" creationId="{6FF4F35C-C07E-9596-B843-A61F89A821FF}"/>
          </ac:spMkLst>
        </pc:spChg>
      </pc:sldChg>
      <pc:sldChg chg="modNotesTx">
        <pc:chgData name="Aung Thaw Aye" userId="56f41a3e-27b7-4444-805b-136e5402541d" providerId="ADAL" clId="{C881E71F-CA1C-48CB-866A-9EDEDCB92516}" dt="2022-10-25T03:59:35.104" v="4204" actId="6549"/>
        <pc:sldMkLst>
          <pc:docMk/>
          <pc:sldMk cId="1921895103" sldId="296"/>
        </pc:sldMkLst>
      </pc:sldChg>
      <pc:sldChg chg="modNotesTx">
        <pc:chgData name="Aung Thaw Aye" userId="56f41a3e-27b7-4444-805b-136e5402541d" providerId="ADAL" clId="{C881E71F-CA1C-48CB-866A-9EDEDCB92516}" dt="2022-10-25T07:25:49.609" v="4233" actId="6549"/>
        <pc:sldMkLst>
          <pc:docMk/>
          <pc:sldMk cId="920529879" sldId="297"/>
        </pc:sldMkLst>
      </pc:sldChg>
      <pc:sldChg chg="delSp modSp mod modNotesTx">
        <pc:chgData name="Aung Thaw Aye" userId="56f41a3e-27b7-4444-805b-136e5402541d" providerId="ADAL" clId="{C881E71F-CA1C-48CB-866A-9EDEDCB92516}" dt="2022-10-25T15:40:16.248" v="4254" actId="20577"/>
        <pc:sldMkLst>
          <pc:docMk/>
          <pc:sldMk cId="746723664" sldId="300"/>
        </pc:sldMkLst>
        <pc:spChg chg="del">
          <ac:chgData name="Aung Thaw Aye" userId="56f41a3e-27b7-4444-805b-136e5402541d" providerId="ADAL" clId="{C881E71F-CA1C-48CB-866A-9EDEDCB92516}" dt="2022-10-25T04:00:21.609" v="4206" actId="478"/>
          <ac:spMkLst>
            <pc:docMk/>
            <pc:sldMk cId="746723664" sldId="300"/>
            <ac:spMk id="7" creationId="{13C73E21-0B01-B926-C206-D945A8854A02}"/>
          </ac:spMkLst>
        </pc:spChg>
        <pc:spChg chg="del">
          <ac:chgData name="Aung Thaw Aye" userId="56f41a3e-27b7-4444-805b-136e5402541d" providerId="ADAL" clId="{C881E71F-CA1C-48CB-866A-9EDEDCB92516}" dt="2022-10-25T04:00:21.609" v="4206" actId="478"/>
          <ac:spMkLst>
            <pc:docMk/>
            <pc:sldMk cId="746723664" sldId="300"/>
            <ac:spMk id="8" creationId="{6229A2B4-2CCB-93D5-D745-14C0ACE823F8}"/>
          </ac:spMkLst>
        </pc:spChg>
        <pc:spChg chg="del">
          <ac:chgData name="Aung Thaw Aye" userId="56f41a3e-27b7-4444-805b-136e5402541d" providerId="ADAL" clId="{C881E71F-CA1C-48CB-866A-9EDEDCB92516}" dt="2022-10-25T04:00:21.609" v="4206" actId="478"/>
          <ac:spMkLst>
            <pc:docMk/>
            <pc:sldMk cId="746723664" sldId="300"/>
            <ac:spMk id="9" creationId="{4DD5AB46-D07C-D48D-7322-322C4734B03D}"/>
          </ac:spMkLst>
        </pc:spChg>
        <pc:spChg chg="mod">
          <ac:chgData name="Aung Thaw Aye" userId="56f41a3e-27b7-4444-805b-136e5402541d" providerId="ADAL" clId="{C881E71F-CA1C-48CB-866A-9EDEDCB92516}" dt="2022-10-24T06:57:16.979" v="3133" actId="20577"/>
          <ac:spMkLst>
            <pc:docMk/>
            <pc:sldMk cId="746723664" sldId="300"/>
            <ac:spMk id="38" creationId="{79A77D97-082B-16B4-6E8B-979704FED05D}"/>
          </ac:spMkLst>
        </pc:spChg>
        <pc:spChg chg="mod">
          <ac:chgData name="Aung Thaw Aye" userId="56f41a3e-27b7-4444-805b-136e5402541d" providerId="ADAL" clId="{C881E71F-CA1C-48CB-866A-9EDEDCB92516}" dt="2022-10-25T15:40:16.248" v="4254" actId="20577"/>
          <ac:spMkLst>
            <pc:docMk/>
            <pc:sldMk cId="746723664" sldId="300"/>
            <ac:spMk id="61" creationId="{EC652F43-8E96-9346-6B3C-939F411AA3E6}"/>
          </ac:spMkLst>
        </pc:spChg>
      </pc:sldChg>
      <pc:sldChg chg="modNotesTx">
        <pc:chgData name="Aung Thaw Aye" userId="56f41a3e-27b7-4444-805b-136e5402541d" providerId="ADAL" clId="{C881E71F-CA1C-48CB-866A-9EDEDCB92516}" dt="2022-10-24T08:39:17.799" v="4007" actId="6549"/>
        <pc:sldMkLst>
          <pc:docMk/>
          <pc:sldMk cId="2661288105" sldId="318"/>
        </pc:sldMkLst>
      </pc:sldChg>
      <pc:sldChg chg="modNotesTx">
        <pc:chgData name="Aung Thaw Aye" userId="56f41a3e-27b7-4444-805b-136e5402541d" providerId="ADAL" clId="{C881E71F-CA1C-48CB-866A-9EDEDCB92516}" dt="2022-10-24T08:39:39.363" v="4011" actId="6549"/>
        <pc:sldMkLst>
          <pc:docMk/>
          <pc:sldMk cId="2110626803" sldId="320"/>
        </pc:sldMkLst>
      </pc:sldChg>
      <pc:sldChg chg="modNotesTx">
        <pc:chgData name="Aung Thaw Aye" userId="56f41a3e-27b7-4444-805b-136e5402541d" providerId="ADAL" clId="{C881E71F-CA1C-48CB-866A-9EDEDCB92516}" dt="2022-10-24T14:55:45.363" v="4017" actId="6549"/>
        <pc:sldMkLst>
          <pc:docMk/>
          <pc:sldMk cId="4051264771" sldId="322"/>
        </pc:sldMkLst>
      </pc:sldChg>
      <pc:sldChg chg="modSp mod modNotesTx">
        <pc:chgData name="Aung Thaw Aye" userId="56f41a3e-27b7-4444-805b-136e5402541d" providerId="ADAL" clId="{C881E71F-CA1C-48CB-866A-9EDEDCB92516}" dt="2022-10-24T14:55:36.057" v="4016" actId="20577"/>
        <pc:sldMkLst>
          <pc:docMk/>
          <pc:sldMk cId="2212240385" sldId="325"/>
        </pc:sldMkLst>
        <pc:spChg chg="mod">
          <ac:chgData name="Aung Thaw Aye" userId="56f41a3e-27b7-4444-805b-136e5402541d" providerId="ADAL" clId="{C881E71F-CA1C-48CB-866A-9EDEDCB92516}" dt="2022-10-24T07:15:17.643" v="3734" actId="1035"/>
          <ac:spMkLst>
            <pc:docMk/>
            <pc:sldMk cId="2212240385" sldId="325"/>
            <ac:spMk id="31" creationId="{10F285ED-CBA2-B04F-9B4E-2F21A042B307}"/>
          </ac:spMkLst>
        </pc:spChg>
        <pc:spChg chg="mod">
          <ac:chgData name="Aung Thaw Aye" userId="56f41a3e-27b7-4444-805b-136e5402541d" providerId="ADAL" clId="{C881E71F-CA1C-48CB-866A-9EDEDCB92516}" dt="2022-10-24T14:55:36.057" v="4016" actId="20577"/>
          <ac:spMkLst>
            <pc:docMk/>
            <pc:sldMk cId="2212240385" sldId="325"/>
            <ac:spMk id="32" creationId="{EB5E92AA-64F7-F745-B1F0-A43366AD8707}"/>
          </ac:spMkLst>
        </pc:spChg>
        <pc:spChg chg="mod">
          <ac:chgData name="Aung Thaw Aye" userId="56f41a3e-27b7-4444-805b-136e5402541d" providerId="ADAL" clId="{C881E71F-CA1C-48CB-866A-9EDEDCB92516}" dt="2022-10-24T07:04:57.427" v="3383" actId="14100"/>
          <ac:spMkLst>
            <pc:docMk/>
            <pc:sldMk cId="2212240385" sldId="325"/>
            <ac:spMk id="34" creationId="{2549EB9C-C8A2-D048-B756-562221AD8FA8}"/>
          </ac:spMkLst>
        </pc:spChg>
        <pc:spChg chg="mod">
          <ac:chgData name="Aung Thaw Aye" userId="56f41a3e-27b7-4444-805b-136e5402541d" providerId="ADAL" clId="{C881E71F-CA1C-48CB-866A-9EDEDCB92516}" dt="2022-10-24T07:14:33.423" v="3733" actId="20577"/>
          <ac:spMkLst>
            <pc:docMk/>
            <pc:sldMk cId="2212240385" sldId="325"/>
            <ac:spMk id="35" creationId="{EE2A627D-95BC-9C4F-932D-4F6A1076035C}"/>
          </ac:spMkLst>
        </pc:spChg>
        <pc:spChg chg="mod">
          <ac:chgData name="Aung Thaw Aye" userId="56f41a3e-27b7-4444-805b-136e5402541d" providerId="ADAL" clId="{C881E71F-CA1C-48CB-866A-9EDEDCB92516}" dt="2022-10-24T07:06:04.329" v="3387" actId="20577"/>
          <ac:spMkLst>
            <pc:docMk/>
            <pc:sldMk cId="2212240385" sldId="325"/>
            <ac:spMk id="38" creationId="{6C4F1B83-DCAE-8246-B1BD-0CC5CDDFEBD6}"/>
          </ac:spMkLst>
        </pc:spChg>
        <pc:spChg chg="mod">
          <ac:chgData name="Aung Thaw Aye" userId="56f41a3e-27b7-4444-805b-136e5402541d" providerId="ADAL" clId="{C881E71F-CA1C-48CB-866A-9EDEDCB92516}" dt="2022-10-24T07:16:41.317" v="3816" actId="14100"/>
          <ac:spMkLst>
            <pc:docMk/>
            <pc:sldMk cId="2212240385" sldId="325"/>
            <ac:spMk id="40" creationId="{5E8C709F-9D61-9B45-AD05-5AFC2060842C}"/>
          </ac:spMkLst>
        </pc:spChg>
        <pc:spChg chg="mod">
          <ac:chgData name="Aung Thaw Aye" userId="56f41a3e-27b7-4444-805b-136e5402541d" providerId="ADAL" clId="{C881E71F-CA1C-48CB-866A-9EDEDCB92516}" dt="2022-10-24T07:16:44.358" v="3818" actId="27636"/>
          <ac:spMkLst>
            <pc:docMk/>
            <pc:sldMk cId="2212240385" sldId="325"/>
            <ac:spMk id="41" creationId="{E22AF36F-16D7-F145-806A-3F42A89F771E}"/>
          </ac:spMkLst>
        </pc:spChg>
      </pc:sldChg>
      <pc:sldChg chg="modNotesTx">
        <pc:chgData name="Aung Thaw Aye" userId="56f41a3e-27b7-4444-805b-136e5402541d" providerId="ADAL" clId="{C881E71F-CA1C-48CB-866A-9EDEDCB92516}" dt="2022-10-24T08:39:22.749" v="4008" actId="6549"/>
        <pc:sldMkLst>
          <pc:docMk/>
          <pc:sldMk cId="2810988153" sldId="326"/>
        </pc:sldMkLst>
      </pc:sldChg>
      <pc:sldChg chg="delSp modSp mod">
        <pc:chgData name="Aung Thaw Aye" userId="56f41a3e-27b7-4444-805b-136e5402541d" providerId="ADAL" clId="{C881E71F-CA1C-48CB-866A-9EDEDCB92516}" dt="2022-10-25T11:41:12.651" v="4237" actId="20577"/>
        <pc:sldMkLst>
          <pc:docMk/>
          <pc:sldMk cId="1264800696" sldId="327"/>
        </pc:sldMkLst>
        <pc:spChg chg="mod">
          <ac:chgData name="Aung Thaw Aye" userId="56f41a3e-27b7-4444-805b-136e5402541d" providerId="ADAL" clId="{C881E71F-CA1C-48CB-866A-9EDEDCB92516}" dt="2022-10-25T11:41:02.098" v="4236" actId="20577"/>
          <ac:spMkLst>
            <pc:docMk/>
            <pc:sldMk cId="1264800696" sldId="327"/>
            <ac:spMk id="3" creationId="{18C54AC0-6E94-9AA0-3565-E52BE0D2F9C1}"/>
          </ac:spMkLst>
        </pc:spChg>
        <pc:spChg chg="mod topLvl">
          <ac:chgData name="Aung Thaw Aye" userId="56f41a3e-27b7-4444-805b-136e5402541d" providerId="ADAL" clId="{C881E71F-CA1C-48CB-866A-9EDEDCB92516}" dt="2022-10-25T11:40:53.954" v="4235" actId="165"/>
          <ac:spMkLst>
            <pc:docMk/>
            <pc:sldMk cId="1264800696" sldId="327"/>
            <ac:spMk id="51" creationId="{76CA28DA-1940-A421-5934-C43882317CEA}"/>
          </ac:spMkLst>
        </pc:spChg>
        <pc:spChg chg="mod topLvl">
          <ac:chgData name="Aung Thaw Aye" userId="56f41a3e-27b7-4444-805b-136e5402541d" providerId="ADAL" clId="{C881E71F-CA1C-48CB-866A-9EDEDCB92516}" dt="2022-10-25T11:40:53.954" v="4235" actId="165"/>
          <ac:spMkLst>
            <pc:docMk/>
            <pc:sldMk cId="1264800696" sldId="327"/>
            <ac:spMk id="52" creationId="{42EC7043-E672-18CB-B6E6-D9F67FD84048}"/>
          </ac:spMkLst>
        </pc:spChg>
        <pc:spChg chg="mod topLvl">
          <ac:chgData name="Aung Thaw Aye" userId="56f41a3e-27b7-4444-805b-136e5402541d" providerId="ADAL" clId="{C881E71F-CA1C-48CB-866A-9EDEDCB92516}" dt="2022-10-25T11:40:53.954" v="4235" actId="165"/>
          <ac:spMkLst>
            <pc:docMk/>
            <pc:sldMk cId="1264800696" sldId="327"/>
            <ac:spMk id="56" creationId="{835C222A-6250-75DC-F808-6D65700EAFC0}"/>
          </ac:spMkLst>
        </pc:spChg>
        <pc:spChg chg="mod topLvl">
          <ac:chgData name="Aung Thaw Aye" userId="56f41a3e-27b7-4444-805b-136e5402541d" providerId="ADAL" clId="{C881E71F-CA1C-48CB-866A-9EDEDCB92516}" dt="2022-10-25T11:40:53.954" v="4235" actId="165"/>
          <ac:spMkLst>
            <pc:docMk/>
            <pc:sldMk cId="1264800696" sldId="327"/>
            <ac:spMk id="57" creationId="{0B224F3F-F7AB-3381-6663-EFBCD731163D}"/>
          </ac:spMkLst>
        </pc:spChg>
        <pc:spChg chg="mod topLvl">
          <ac:chgData name="Aung Thaw Aye" userId="56f41a3e-27b7-4444-805b-136e5402541d" providerId="ADAL" clId="{C881E71F-CA1C-48CB-866A-9EDEDCB92516}" dt="2022-10-25T11:40:53.954" v="4235" actId="165"/>
          <ac:spMkLst>
            <pc:docMk/>
            <pc:sldMk cId="1264800696" sldId="327"/>
            <ac:spMk id="58" creationId="{153CAD16-1E8F-7B14-D507-0C6EA4E4C027}"/>
          </ac:spMkLst>
        </pc:spChg>
        <pc:spChg chg="mod topLvl">
          <ac:chgData name="Aung Thaw Aye" userId="56f41a3e-27b7-4444-805b-136e5402541d" providerId="ADAL" clId="{C881E71F-CA1C-48CB-866A-9EDEDCB92516}" dt="2022-10-25T11:41:12.651" v="4237" actId="20577"/>
          <ac:spMkLst>
            <pc:docMk/>
            <pc:sldMk cId="1264800696" sldId="327"/>
            <ac:spMk id="63" creationId="{72F64CA1-2E0A-C202-6638-7FF7F2B5B2FA}"/>
          </ac:spMkLst>
        </pc:spChg>
        <pc:spChg chg="mod topLvl">
          <ac:chgData name="Aung Thaw Aye" userId="56f41a3e-27b7-4444-805b-136e5402541d" providerId="ADAL" clId="{C881E71F-CA1C-48CB-866A-9EDEDCB92516}" dt="2022-10-25T11:40:53.954" v="4235" actId="165"/>
          <ac:spMkLst>
            <pc:docMk/>
            <pc:sldMk cId="1264800696" sldId="327"/>
            <ac:spMk id="64" creationId="{91759353-B41A-9FF6-2EF0-33998F02B9E6}"/>
          </ac:spMkLst>
        </pc:spChg>
        <pc:spChg chg="mod topLvl">
          <ac:chgData name="Aung Thaw Aye" userId="56f41a3e-27b7-4444-805b-136e5402541d" providerId="ADAL" clId="{C881E71F-CA1C-48CB-866A-9EDEDCB92516}" dt="2022-10-25T11:40:53.954" v="4235" actId="165"/>
          <ac:spMkLst>
            <pc:docMk/>
            <pc:sldMk cId="1264800696" sldId="327"/>
            <ac:spMk id="65" creationId="{C6F5D343-2BDE-3B12-E79A-DEDCF906C9DE}"/>
          </ac:spMkLst>
        </pc:spChg>
        <pc:spChg chg="mod topLvl">
          <ac:chgData name="Aung Thaw Aye" userId="56f41a3e-27b7-4444-805b-136e5402541d" providerId="ADAL" clId="{C881E71F-CA1C-48CB-866A-9EDEDCB92516}" dt="2022-10-25T11:40:53.954" v="4235" actId="165"/>
          <ac:spMkLst>
            <pc:docMk/>
            <pc:sldMk cId="1264800696" sldId="327"/>
            <ac:spMk id="66" creationId="{D5AF6F7B-D08C-08DF-02A2-85942409903E}"/>
          </ac:spMkLst>
        </pc:spChg>
        <pc:spChg chg="mod topLvl">
          <ac:chgData name="Aung Thaw Aye" userId="56f41a3e-27b7-4444-805b-136e5402541d" providerId="ADAL" clId="{C881E71F-CA1C-48CB-866A-9EDEDCB92516}" dt="2022-10-25T11:40:53.954" v="4235" actId="165"/>
          <ac:spMkLst>
            <pc:docMk/>
            <pc:sldMk cId="1264800696" sldId="327"/>
            <ac:spMk id="81" creationId="{3DA6DCE1-1E4B-9081-3971-B2C7ABD26950}"/>
          </ac:spMkLst>
        </pc:spChg>
        <pc:spChg chg="mod topLvl">
          <ac:chgData name="Aung Thaw Aye" userId="56f41a3e-27b7-4444-805b-136e5402541d" providerId="ADAL" clId="{C881E71F-CA1C-48CB-866A-9EDEDCB92516}" dt="2022-10-25T11:40:53.954" v="4235" actId="165"/>
          <ac:spMkLst>
            <pc:docMk/>
            <pc:sldMk cId="1264800696" sldId="327"/>
            <ac:spMk id="82" creationId="{C34D55CE-EDE9-63ED-0470-91542262B155}"/>
          </ac:spMkLst>
        </pc:spChg>
        <pc:spChg chg="mod topLvl">
          <ac:chgData name="Aung Thaw Aye" userId="56f41a3e-27b7-4444-805b-136e5402541d" providerId="ADAL" clId="{C881E71F-CA1C-48CB-866A-9EDEDCB92516}" dt="2022-10-25T11:40:53.954" v="4235" actId="165"/>
          <ac:spMkLst>
            <pc:docMk/>
            <pc:sldMk cId="1264800696" sldId="327"/>
            <ac:spMk id="83" creationId="{86ED660B-2A8C-6AF5-4747-618CA7764570}"/>
          </ac:spMkLst>
        </pc:spChg>
        <pc:spChg chg="mod">
          <ac:chgData name="Aung Thaw Aye" userId="56f41a3e-27b7-4444-805b-136e5402541d" providerId="ADAL" clId="{C881E71F-CA1C-48CB-866A-9EDEDCB92516}" dt="2022-10-25T11:40:53.954" v="4235" actId="165"/>
          <ac:spMkLst>
            <pc:docMk/>
            <pc:sldMk cId="1264800696" sldId="327"/>
            <ac:spMk id="84" creationId="{F6EA797A-5650-84E8-2F15-5596E0869E06}"/>
          </ac:spMkLst>
        </pc:spChg>
        <pc:grpChg chg="del">
          <ac:chgData name="Aung Thaw Aye" userId="56f41a3e-27b7-4444-805b-136e5402541d" providerId="ADAL" clId="{C881E71F-CA1C-48CB-866A-9EDEDCB92516}" dt="2022-10-25T11:40:53.954" v="4235" actId="165"/>
          <ac:grpSpMkLst>
            <pc:docMk/>
            <pc:sldMk cId="1264800696" sldId="327"/>
            <ac:grpSpMk id="49" creationId="{96505A05-24E2-4D77-B5A4-7CD7C401B5AD}"/>
          </ac:grpSpMkLst>
        </pc:grpChg>
        <pc:grpChg chg="mod topLvl">
          <ac:chgData name="Aung Thaw Aye" userId="56f41a3e-27b7-4444-805b-136e5402541d" providerId="ADAL" clId="{C881E71F-CA1C-48CB-866A-9EDEDCB92516}" dt="2022-10-25T11:40:53.954" v="4235" actId="165"/>
          <ac:grpSpMkLst>
            <pc:docMk/>
            <pc:sldMk cId="1264800696" sldId="327"/>
            <ac:grpSpMk id="75" creationId="{AF77E092-C4BC-209C-459B-D0E91B48BD33}"/>
          </ac:grpSpMkLst>
        </pc:grpChg>
        <pc:picChg chg="mod topLvl">
          <ac:chgData name="Aung Thaw Aye" userId="56f41a3e-27b7-4444-805b-136e5402541d" providerId="ADAL" clId="{C881E71F-CA1C-48CB-866A-9EDEDCB92516}" dt="2022-10-25T11:40:53.954" v="4235" actId="165"/>
          <ac:picMkLst>
            <pc:docMk/>
            <pc:sldMk cId="1264800696" sldId="327"/>
            <ac:picMk id="59" creationId="{A70FFC03-537C-E2F8-A4E0-0EE816AC2AC9}"/>
          </ac:picMkLst>
        </pc:picChg>
        <pc:picChg chg="mod topLvl">
          <ac:chgData name="Aung Thaw Aye" userId="56f41a3e-27b7-4444-805b-136e5402541d" providerId="ADAL" clId="{C881E71F-CA1C-48CB-866A-9EDEDCB92516}" dt="2022-10-25T11:40:53.954" v="4235" actId="165"/>
          <ac:picMkLst>
            <pc:docMk/>
            <pc:sldMk cId="1264800696" sldId="327"/>
            <ac:picMk id="60" creationId="{20F01E26-5DFE-64D4-92B2-ABC2A145C456}"/>
          </ac:picMkLst>
        </pc:picChg>
        <pc:picChg chg="mod topLvl">
          <ac:chgData name="Aung Thaw Aye" userId="56f41a3e-27b7-4444-805b-136e5402541d" providerId="ADAL" clId="{C881E71F-CA1C-48CB-866A-9EDEDCB92516}" dt="2022-10-25T11:40:53.954" v="4235" actId="165"/>
          <ac:picMkLst>
            <pc:docMk/>
            <pc:sldMk cId="1264800696" sldId="327"/>
            <ac:picMk id="61" creationId="{91549837-B8CA-595E-F336-1D72102D4B23}"/>
          </ac:picMkLst>
        </pc:picChg>
        <pc:picChg chg="mod topLvl">
          <ac:chgData name="Aung Thaw Aye" userId="56f41a3e-27b7-4444-805b-136e5402541d" providerId="ADAL" clId="{C881E71F-CA1C-48CB-866A-9EDEDCB92516}" dt="2022-10-25T11:40:53.954" v="4235" actId="165"/>
          <ac:picMkLst>
            <pc:docMk/>
            <pc:sldMk cId="1264800696" sldId="327"/>
            <ac:picMk id="72" creationId="{FC90E5B4-B8B8-1077-9C50-0B1F91370B3B}"/>
          </ac:picMkLst>
        </pc:picChg>
        <pc:picChg chg="mod topLvl">
          <ac:chgData name="Aung Thaw Aye" userId="56f41a3e-27b7-4444-805b-136e5402541d" providerId="ADAL" clId="{C881E71F-CA1C-48CB-866A-9EDEDCB92516}" dt="2022-10-25T11:40:53.954" v="4235" actId="165"/>
          <ac:picMkLst>
            <pc:docMk/>
            <pc:sldMk cId="1264800696" sldId="327"/>
            <ac:picMk id="73" creationId="{25A61A61-E018-315E-715C-8FC0DB2D9CC4}"/>
          </ac:picMkLst>
        </pc:picChg>
        <pc:picChg chg="mod topLvl">
          <ac:chgData name="Aung Thaw Aye" userId="56f41a3e-27b7-4444-805b-136e5402541d" providerId="ADAL" clId="{C881E71F-CA1C-48CB-866A-9EDEDCB92516}" dt="2022-10-25T11:40:53.954" v="4235" actId="165"/>
          <ac:picMkLst>
            <pc:docMk/>
            <pc:sldMk cId="1264800696" sldId="327"/>
            <ac:picMk id="74" creationId="{19A3BFAC-6864-A388-7302-5A489226C004}"/>
          </ac:picMkLst>
        </pc:picChg>
        <pc:picChg chg="mod">
          <ac:chgData name="Aung Thaw Aye" userId="56f41a3e-27b7-4444-805b-136e5402541d" providerId="ADAL" clId="{C881E71F-CA1C-48CB-866A-9EDEDCB92516}" dt="2022-10-25T11:40:53.954" v="4235" actId="165"/>
          <ac:picMkLst>
            <pc:docMk/>
            <pc:sldMk cId="1264800696" sldId="327"/>
            <ac:picMk id="85" creationId="{7E47677A-7EA1-D8BA-E628-79FA9AEB26B1}"/>
          </ac:picMkLst>
        </pc:picChg>
        <pc:cxnChg chg="mod topLvl">
          <ac:chgData name="Aung Thaw Aye" userId="56f41a3e-27b7-4444-805b-136e5402541d" providerId="ADAL" clId="{C881E71F-CA1C-48CB-866A-9EDEDCB92516}" dt="2022-10-25T11:40:53.954" v="4235" actId="165"/>
          <ac:cxnSpMkLst>
            <pc:docMk/>
            <pc:sldMk cId="1264800696" sldId="327"/>
            <ac:cxnSpMk id="54" creationId="{FADD1335-25FF-6B5F-213F-685CFAA19F4A}"/>
          </ac:cxnSpMkLst>
        </pc:cxnChg>
        <pc:cxnChg chg="mod topLvl">
          <ac:chgData name="Aung Thaw Aye" userId="56f41a3e-27b7-4444-805b-136e5402541d" providerId="ADAL" clId="{C881E71F-CA1C-48CB-866A-9EDEDCB92516}" dt="2022-10-25T11:40:53.954" v="4235" actId="165"/>
          <ac:cxnSpMkLst>
            <pc:docMk/>
            <pc:sldMk cId="1264800696" sldId="327"/>
            <ac:cxnSpMk id="68" creationId="{A958B150-164A-CCA8-215D-42B570C3C0F1}"/>
          </ac:cxnSpMkLst>
        </pc:cxnChg>
        <pc:cxnChg chg="mod topLvl">
          <ac:chgData name="Aung Thaw Aye" userId="56f41a3e-27b7-4444-805b-136e5402541d" providerId="ADAL" clId="{C881E71F-CA1C-48CB-866A-9EDEDCB92516}" dt="2022-10-25T11:40:53.954" v="4235" actId="165"/>
          <ac:cxnSpMkLst>
            <pc:docMk/>
            <pc:sldMk cId="1264800696" sldId="327"/>
            <ac:cxnSpMk id="69" creationId="{197B6374-0A53-89D7-F553-035977441443}"/>
          </ac:cxnSpMkLst>
        </pc:cxnChg>
        <pc:cxnChg chg="mod topLvl">
          <ac:chgData name="Aung Thaw Aye" userId="56f41a3e-27b7-4444-805b-136e5402541d" providerId="ADAL" clId="{C881E71F-CA1C-48CB-866A-9EDEDCB92516}" dt="2022-10-25T11:40:53.954" v="4235" actId="165"/>
          <ac:cxnSpMkLst>
            <pc:docMk/>
            <pc:sldMk cId="1264800696" sldId="327"/>
            <ac:cxnSpMk id="70" creationId="{D5D3254A-84E9-2C7A-6FDC-4A6D95B7C163}"/>
          </ac:cxnSpMkLst>
        </pc:cxnChg>
        <pc:cxnChg chg="mod topLvl">
          <ac:chgData name="Aung Thaw Aye" userId="56f41a3e-27b7-4444-805b-136e5402541d" providerId="ADAL" clId="{C881E71F-CA1C-48CB-866A-9EDEDCB92516}" dt="2022-10-25T11:40:53.954" v="4235" actId="165"/>
          <ac:cxnSpMkLst>
            <pc:docMk/>
            <pc:sldMk cId="1264800696" sldId="327"/>
            <ac:cxnSpMk id="71" creationId="{19637DA6-E3A7-5356-E7C4-024C9C5C5FC4}"/>
          </ac:cxnSpMkLst>
        </pc:cxnChg>
        <pc:cxnChg chg="mod topLvl">
          <ac:chgData name="Aung Thaw Aye" userId="56f41a3e-27b7-4444-805b-136e5402541d" providerId="ADAL" clId="{C881E71F-CA1C-48CB-866A-9EDEDCB92516}" dt="2022-10-25T11:40:53.954" v="4235" actId="165"/>
          <ac:cxnSpMkLst>
            <pc:docMk/>
            <pc:sldMk cId="1264800696" sldId="327"/>
            <ac:cxnSpMk id="76" creationId="{FB5B6613-EF81-6F1E-C7C3-5F066168DC64}"/>
          </ac:cxnSpMkLst>
        </pc:cxnChg>
        <pc:cxnChg chg="mod topLvl">
          <ac:chgData name="Aung Thaw Aye" userId="56f41a3e-27b7-4444-805b-136e5402541d" providerId="ADAL" clId="{C881E71F-CA1C-48CB-866A-9EDEDCB92516}" dt="2022-10-25T11:40:53.954" v="4235" actId="165"/>
          <ac:cxnSpMkLst>
            <pc:docMk/>
            <pc:sldMk cId="1264800696" sldId="327"/>
            <ac:cxnSpMk id="77" creationId="{A29B4803-8710-A17D-8529-FCA3288EFFB6}"/>
          </ac:cxnSpMkLst>
        </pc:cxnChg>
        <pc:cxnChg chg="mod topLvl">
          <ac:chgData name="Aung Thaw Aye" userId="56f41a3e-27b7-4444-805b-136e5402541d" providerId="ADAL" clId="{C881E71F-CA1C-48CB-866A-9EDEDCB92516}" dt="2022-10-25T11:40:53.954" v="4235" actId="165"/>
          <ac:cxnSpMkLst>
            <pc:docMk/>
            <pc:sldMk cId="1264800696" sldId="327"/>
            <ac:cxnSpMk id="78" creationId="{125219B5-D041-C321-389B-693E5B697CC7}"/>
          </ac:cxnSpMkLst>
        </pc:cxnChg>
      </pc:sldChg>
      <pc:sldChg chg="modNotesTx">
        <pc:chgData name="Aung Thaw Aye" userId="56f41a3e-27b7-4444-805b-136e5402541d" providerId="ADAL" clId="{C881E71F-CA1C-48CB-866A-9EDEDCB92516}" dt="2022-10-24T02:47:42.676" v="1356" actId="5793"/>
        <pc:sldMkLst>
          <pc:docMk/>
          <pc:sldMk cId="719971869" sldId="461"/>
        </pc:sldMkLst>
      </pc:sldChg>
      <pc:sldChg chg="modNotesTx">
        <pc:chgData name="Aung Thaw Aye" userId="56f41a3e-27b7-4444-805b-136e5402541d" providerId="ADAL" clId="{C881E71F-CA1C-48CB-866A-9EDEDCB92516}" dt="2022-10-24T14:56:37.984" v="4018" actId="6549"/>
        <pc:sldMkLst>
          <pc:docMk/>
          <pc:sldMk cId="3922113740" sldId="469"/>
        </pc:sldMkLst>
      </pc:sldChg>
      <pc:sldChg chg="modSp mod modNotesTx">
        <pc:chgData name="Aung Thaw Aye" userId="56f41a3e-27b7-4444-805b-136e5402541d" providerId="ADAL" clId="{C881E71F-CA1C-48CB-866A-9EDEDCB92516}" dt="2022-10-24T08:40:14.406" v="4012" actId="6549"/>
        <pc:sldMkLst>
          <pc:docMk/>
          <pc:sldMk cId="1547480076" sldId="470"/>
        </pc:sldMkLst>
        <pc:spChg chg="mod">
          <ac:chgData name="Aung Thaw Aye" userId="56f41a3e-27b7-4444-805b-136e5402541d" providerId="ADAL" clId="{C881E71F-CA1C-48CB-866A-9EDEDCB92516}" dt="2022-10-24T07:21:21.515" v="3847" actId="20577"/>
          <ac:spMkLst>
            <pc:docMk/>
            <pc:sldMk cId="1547480076" sldId="470"/>
            <ac:spMk id="2" creationId="{504AFC89-2B31-ED8C-4006-2F70FA15BEDE}"/>
          </ac:spMkLst>
        </pc:spChg>
        <pc:spChg chg="mod">
          <ac:chgData name="Aung Thaw Aye" userId="56f41a3e-27b7-4444-805b-136e5402541d" providerId="ADAL" clId="{C881E71F-CA1C-48CB-866A-9EDEDCB92516}" dt="2022-10-24T02:50:34.496" v="1626" actId="20577"/>
          <ac:spMkLst>
            <pc:docMk/>
            <pc:sldMk cId="1547480076" sldId="470"/>
            <ac:spMk id="8" creationId="{5E3DD956-3564-4066-9336-0FAAD33A7247}"/>
          </ac:spMkLst>
        </pc:spChg>
        <pc:spChg chg="mod">
          <ac:chgData name="Aung Thaw Aye" userId="56f41a3e-27b7-4444-805b-136e5402541d" providerId="ADAL" clId="{C881E71F-CA1C-48CB-866A-9EDEDCB92516}" dt="2022-10-24T02:50:48.070" v="1636" actId="20577"/>
          <ac:spMkLst>
            <pc:docMk/>
            <pc:sldMk cId="1547480076" sldId="470"/>
            <ac:spMk id="10" creationId="{71093347-7A17-8430-1EBA-8E3FC94D11C2}"/>
          </ac:spMkLst>
        </pc:spChg>
        <pc:spChg chg="mod">
          <ac:chgData name="Aung Thaw Aye" userId="56f41a3e-27b7-4444-805b-136e5402541d" providerId="ADAL" clId="{C881E71F-CA1C-48CB-866A-9EDEDCB92516}" dt="2022-10-24T07:22:04.281" v="3867" actId="20577"/>
          <ac:spMkLst>
            <pc:docMk/>
            <pc:sldMk cId="1547480076" sldId="470"/>
            <ac:spMk id="13" creationId="{44C957AE-7787-48F2-CAA8-58BE342F054D}"/>
          </ac:spMkLst>
        </pc:spChg>
      </pc:sldChg>
      <pc:sldChg chg="ord">
        <pc:chgData name="Aung Thaw Aye" userId="56f41a3e-27b7-4444-805b-136e5402541d" providerId="ADAL" clId="{C881E71F-CA1C-48CB-866A-9EDEDCB92516}" dt="2022-10-26T01:30:10.529" v="4300"/>
        <pc:sldMkLst>
          <pc:docMk/>
          <pc:sldMk cId="1525917273" sldId="4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26-Oct-22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4</a:t>
            </a:fld>
            <a:endParaRPr lang="en-US"/>
          </a:p>
        </p:txBody>
      </p:sp>
    </p:spTree>
    <p:extLst>
      <p:ext uri="{BB962C8B-B14F-4D97-AF65-F5344CB8AC3E}">
        <p14:creationId xmlns:p14="http://schemas.microsoft.com/office/powerpoint/2010/main" val="1082012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14</a:t>
            </a:fld>
            <a:endParaRPr lang="en-US"/>
          </a:p>
        </p:txBody>
      </p:sp>
    </p:spTree>
    <p:extLst>
      <p:ext uri="{BB962C8B-B14F-4D97-AF65-F5344CB8AC3E}">
        <p14:creationId xmlns:p14="http://schemas.microsoft.com/office/powerpoint/2010/main" val="1395949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15</a:t>
            </a:fld>
            <a:endParaRPr lang="en-US"/>
          </a:p>
        </p:txBody>
      </p:sp>
    </p:spTree>
    <p:extLst>
      <p:ext uri="{BB962C8B-B14F-4D97-AF65-F5344CB8AC3E}">
        <p14:creationId xmlns:p14="http://schemas.microsoft.com/office/powerpoint/2010/main" val="4038459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16</a:t>
            </a:fld>
            <a:endParaRPr lang="en-US"/>
          </a:p>
        </p:txBody>
      </p:sp>
    </p:spTree>
    <p:extLst>
      <p:ext uri="{BB962C8B-B14F-4D97-AF65-F5344CB8AC3E}">
        <p14:creationId xmlns:p14="http://schemas.microsoft.com/office/powerpoint/2010/main" val="1556142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17</a:t>
            </a:fld>
            <a:endParaRPr lang="en-US"/>
          </a:p>
        </p:txBody>
      </p:sp>
    </p:spTree>
    <p:extLst>
      <p:ext uri="{BB962C8B-B14F-4D97-AF65-F5344CB8AC3E}">
        <p14:creationId xmlns:p14="http://schemas.microsoft.com/office/powerpoint/2010/main" val="4001786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18</a:t>
            </a:fld>
            <a:endParaRPr lang="en-US"/>
          </a:p>
        </p:txBody>
      </p:sp>
    </p:spTree>
    <p:extLst>
      <p:ext uri="{BB962C8B-B14F-4D97-AF65-F5344CB8AC3E}">
        <p14:creationId xmlns:p14="http://schemas.microsoft.com/office/powerpoint/2010/main" val="3115142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19</a:t>
            </a:fld>
            <a:endParaRPr lang="en-US"/>
          </a:p>
        </p:txBody>
      </p:sp>
    </p:spTree>
    <p:extLst>
      <p:ext uri="{BB962C8B-B14F-4D97-AF65-F5344CB8AC3E}">
        <p14:creationId xmlns:p14="http://schemas.microsoft.com/office/powerpoint/2010/main" val="1555434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20</a:t>
            </a:fld>
            <a:endParaRPr lang="en-US"/>
          </a:p>
        </p:txBody>
      </p:sp>
    </p:spTree>
    <p:extLst>
      <p:ext uri="{BB962C8B-B14F-4D97-AF65-F5344CB8AC3E}">
        <p14:creationId xmlns:p14="http://schemas.microsoft.com/office/powerpoint/2010/main" val="908589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GB" dirty="0"/>
          </a:p>
        </p:txBody>
      </p:sp>
      <p:sp>
        <p:nvSpPr>
          <p:cNvPr id="4" name="Slide Number Placeholder 3"/>
          <p:cNvSpPr>
            <a:spLocks noGrp="1"/>
          </p:cNvSpPr>
          <p:nvPr>
            <p:ph type="sldNum" sz="quarter" idx="5"/>
          </p:nvPr>
        </p:nvSpPr>
        <p:spPr/>
        <p:txBody>
          <a:bodyPr/>
          <a:lstStyle/>
          <a:p>
            <a:fld id="{90E28C9E-AFDC-3345-9ED4-F0F60104F264}" type="slidenum">
              <a:rPr lang="en-US" smtClean="0"/>
              <a:t>21</a:t>
            </a:fld>
            <a:endParaRPr lang="en-US"/>
          </a:p>
        </p:txBody>
      </p:sp>
    </p:spTree>
    <p:extLst>
      <p:ext uri="{BB962C8B-B14F-4D97-AF65-F5344CB8AC3E}">
        <p14:creationId xmlns:p14="http://schemas.microsoft.com/office/powerpoint/2010/main" val="3776423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E28C9E-AFDC-3345-9ED4-F0F60104F264}" type="slidenum">
              <a:rPr lang="en-US" smtClean="0"/>
              <a:t>5</a:t>
            </a:fld>
            <a:endParaRPr lang="en-US"/>
          </a:p>
        </p:txBody>
      </p:sp>
    </p:spTree>
    <p:extLst>
      <p:ext uri="{BB962C8B-B14F-4D97-AF65-F5344CB8AC3E}">
        <p14:creationId xmlns:p14="http://schemas.microsoft.com/office/powerpoint/2010/main" val="3779176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6</a:t>
            </a:fld>
            <a:endParaRPr lang="en-US"/>
          </a:p>
        </p:txBody>
      </p:sp>
    </p:spTree>
    <p:extLst>
      <p:ext uri="{BB962C8B-B14F-4D97-AF65-F5344CB8AC3E}">
        <p14:creationId xmlns:p14="http://schemas.microsoft.com/office/powerpoint/2010/main" val="420091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7</a:t>
            </a:fld>
            <a:endParaRPr lang="en-US"/>
          </a:p>
        </p:txBody>
      </p:sp>
    </p:spTree>
    <p:extLst>
      <p:ext uri="{BB962C8B-B14F-4D97-AF65-F5344CB8AC3E}">
        <p14:creationId xmlns:p14="http://schemas.microsoft.com/office/powerpoint/2010/main" val="3385095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E28C9E-AFDC-3345-9ED4-F0F60104F264}" type="slidenum">
              <a:rPr lang="en-US" smtClean="0"/>
              <a:t>8</a:t>
            </a:fld>
            <a:endParaRPr lang="en-US"/>
          </a:p>
        </p:txBody>
      </p:sp>
    </p:spTree>
    <p:extLst>
      <p:ext uri="{BB962C8B-B14F-4D97-AF65-F5344CB8AC3E}">
        <p14:creationId xmlns:p14="http://schemas.microsoft.com/office/powerpoint/2010/main" val="1210343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9</a:t>
            </a:fld>
            <a:endParaRPr lang="en-US"/>
          </a:p>
        </p:txBody>
      </p:sp>
    </p:spTree>
    <p:extLst>
      <p:ext uri="{BB962C8B-B14F-4D97-AF65-F5344CB8AC3E}">
        <p14:creationId xmlns:p14="http://schemas.microsoft.com/office/powerpoint/2010/main" val="4004132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let me continue…</a:t>
            </a:r>
            <a:endParaRPr lang="en-GB" dirty="0"/>
          </a:p>
        </p:txBody>
      </p:sp>
      <p:sp>
        <p:nvSpPr>
          <p:cNvPr id="4" name="Slide Number Placeholder 3"/>
          <p:cNvSpPr>
            <a:spLocks noGrp="1"/>
          </p:cNvSpPr>
          <p:nvPr>
            <p:ph type="sldNum" sz="quarter" idx="5"/>
          </p:nvPr>
        </p:nvSpPr>
        <p:spPr/>
        <p:txBody>
          <a:bodyPr/>
          <a:lstStyle/>
          <a:p>
            <a:fld id="{90E28C9E-AFDC-3345-9ED4-F0F60104F264}" type="slidenum">
              <a:rPr lang="en-US" smtClean="0"/>
              <a:t>10</a:t>
            </a:fld>
            <a:endParaRPr lang="en-US"/>
          </a:p>
        </p:txBody>
      </p:sp>
    </p:spTree>
    <p:extLst>
      <p:ext uri="{BB962C8B-B14F-4D97-AF65-F5344CB8AC3E}">
        <p14:creationId xmlns:p14="http://schemas.microsoft.com/office/powerpoint/2010/main" val="436557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0E28C9E-AFDC-3345-9ED4-F0F60104F264}" type="slidenum">
              <a:rPr lang="en-US" smtClean="0"/>
              <a:t>11</a:t>
            </a:fld>
            <a:endParaRPr lang="en-US"/>
          </a:p>
        </p:txBody>
      </p:sp>
    </p:spTree>
    <p:extLst>
      <p:ext uri="{BB962C8B-B14F-4D97-AF65-F5344CB8AC3E}">
        <p14:creationId xmlns:p14="http://schemas.microsoft.com/office/powerpoint/2010/main" val="3857149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12</a:t>
            </a:fld>
            <a:endParaRPr lang="en-US"/>
          </a:p>
        </p:txBody>
      </p:sp>
    </p:spTree>
    <p:extLst>
      <p:ext uri="{BB962C8B-B14F-4D97-AF65-F5344CB8AC3E}">
        <p14:creationId xmlns:p14="http://schemas.microsoft.com/office/powerpoint/2010/main" val="327631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sp>
        <p:nvSpPr>
          <p:cNvPr id="4" name="Oval 3">
            <a:extLst>
              <a:ext uri="{FF2B5EF4-FFF2-40B4-BE49-F238E27FC236}">
                <a16:creationId xmlns:a16="http://schemas.microsoft.com/office/drawing/2014/main" id="{4AC1ED45-D031-B94A-BAB1-482F24228794}"/>
              </a:ext>
            </a:extLst>
          </p:cNvPr>
          <p:cNvSpPr>
            <a:spLocks noChangeAspect="1"/>
          </p:cNvSpPr>
          <p:nvPr userDrawn="1"/>
        </p:nvSpPr>
        <p:spPr>
          <a:xfrm>
            <a:off x="16183637" y="9013230"/>
            <a:ext cx="3257669" cy="3257669"/>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531EC2-BD07-9544-89FF-31AE4C23EC5E}"/>
              </a:ext>
            </a:extLst>
          </p:cNvPr>
          <p:cNvSpPr>
            <a:spLocks noChangeAspect="1"/>
          </p:cNvSpPr>
          <p:nvPr userDrawn="1"/>
        </p:nvSpPr>
        <p:spPr>
          <a:xfrm>
            <a:off x="21320100" y="44251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B1EF47-5F45-A042-A683-AA31B481CD13}"/>
              </a:ext>
            </a:extLst>
          </p:cNvPr>
          <p:cNvSpPr>
            <a:spLocks noChangeAspect="1"/>
          </p:cNvSpPr>
          <p:nvPr userDrawn="1"/>
        </p:nvSpPr>
        <p:spPr>
          <a:xfrm>
            <a:off x="17762247" y="5257042"/>
            <a:ext cx="5917515" cy="59175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DE4030-1079-0643-B091-D5D05B6A1734}"/>
              </a:ext>
            </a:extLst>
          </p:cNvPr>
          <p:cNvSpPr>
            <a:spLocks noChangeAspect="1"/>
          </p:cNvSpPr>
          <p:nvPr userDrawn="1"/>
        </p:nvSpPr>
        <p:spPr>
          <a:xfrm>
            <a:off x="16489928" y="351150"/>
            <a:ext cx="6658628" cy="6658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522722A-C71E-C24E-832F-3645EE12FC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205779" y="906822"/>
            <a:ext cx="5226926" cy="5417492"/>
          </a:xfrm>
          <a:prstGeom prst="rect">
            <a:avLst/>
          </a:prstGeom>
        </p:spPr>
      </p:pic>
    </p:spTree>
    <p:extLst>
      <p:ext uri="{BB962C8B-B14F-4D97-AF65-F5344CB8AC3E}">
        <p14:creationId xmlns:p14="http://schemas.microsoft.com/office/powerpoint/2010/main" val="1751848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9093324" cy="2651126"/>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10CA894B-6867-8D4E-B48A-8A4A1815F6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165441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4CEF126B-F56C-6046-9078-242D284DDA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91797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userDrawn="1"/>
        </p:nvPicPr>
        <p:blipFill>
          <a:blip r:embed="rId2"/>
          <a:srcRect/>
          <a:stretch/>
        </p:blipFill>
        <p:spPr>
          <a:xfrm>
            <a:off x="1587" y="0"/>
            <a:ext cx="24384000" cy="13716000"/>
          </a:xfrm>
          <a:prstGeom prst="rect">
            <a:avLst/>
          </a:prstGeom>
        </p:spPr>
      </p:pic>
      <p:sp>
        <p:nvSpPr>
          <p:cNvPr id="20" name="Freeform 19">
            <a:extLst>
              <a:ext uri="{FF2B5EF4-FFF2-40B4-BE49-F238E27FC236}">
                <a16:creationId xmlns:a16="http://schemas.microsoft.com/office/drawing/2014/main" id="{67DCEFF5-0D7E-ED41-AB7F-7D0FBD83F9E6}"/>
              </a:ext>
            </a:extLst>
          </p:cNvPr>
          <p:cNvSpPr/>
          <p:nvPr userDrawn="1"/>
        </p:nvSpPr>
        <p:spPr>
          <a:xfrm>
            <a:off x="861219" y="3595738"/>
            <a:ext cx="25129909" cy="8531688"/>
          </a:xfrm>
          <a:custGeom>
            <a:avLst/>
            <a:gdLst>
              <a:gd name="connsiteX0" fmla="*/ 570174 w 25129909"/>
              <a:gd name="connsiteY0" fmla="*/ 0 h 8531688"/>
              <a:gd name="connsiteX1" fmla="*/ 15632987 w 25129909"/>
              <a:gd name="connsiteY1" fmla="*/ 0 h 8531688"/>
              <a:gd name="connsiteX2" fmla="*/ 15628709 w 25129909"/>
              <a:gd name="connsiteY2" fmla="*/ 84726 h 8531688"/>
              <a:gd name="connsiteX3" fmla="*/ 18958023 w 25129909"/>
              <a:gd name="connsiteY3" fmla="*/ 3414040 h 8531688"/>
              <a:gd name="connsiteX4" fmla="*/ 22287337 w 25129909"/>
              <a:gd name="connsiteY4" fmla="*/ 84726 h 8531688"/>
              <a:gd name="connsiteX5" fmla="*/ 22283059 w 25129909"/>
              <a:gd name="connsiteY5" fmla="*/ 0 h 8531688"/>
              <a:gd name="connsiteX6" fmla="*/ 24559737 w 25129909"/>
              <a:gd name="connsiteY6" fmla="*/ 0 h 8531688"/>
              <a:gd name="connsiteX7" fmla="*/ 25129909 w 25129909"/>
              <a:gd name="connsiteY7" fmla="*/ 570173 h 8531688"/>
              <a:gd name="connsiteX8" fmla="*/ 25129909 w 25129909"/>
              <a:gd name="connsiteY8" fmla="*/ 7961515 h 8531688"/>
              <a:gd name="connsiteX9" fmla="*/ 24559737 w 25129909"/>
              <a:gd name="connsiteY9" fmla="*/ 8531688 h 8531688"/>
              <a:gd name="connsiteX10" fmla="*/ 570174 w 25129909"/>
              <a:gd name="connsiteY10" fmla="*/ 8531688 h 8531688"/>
              <a:gd name="connsiteX11" fmla="*/ 0 w 25129909"/>
              <a:gd name="connsiteY11" fmla="*/ 7961515 h 8531688"/>
              <a:gd name="connsiteX12" fmla="*/ 0 w 25129909"/>
              <a:gd name="connsiteY12" fmla="*/ 570173 h 8531688"/>
              <a:gd name="connsiteX13" fmla="*/ 570174 w 25129909"/>
              <a:gd name="connsiteY13" fmla="*/ 0 h 85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29909" h="8531688">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13" name="Graphic 12">
            <a:extLst>
              <a:ext uri="{FF2B5EF4-FFF2-40B4-BE49-F238E27FC236}">
                <a16:creationId xmlns:a16="http://schemas.microsoft.com/office/drawing/2014/main" id="{9E0E56EE-00B1-6C4C-9C45-C68FA4C4DC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05779" y="913387"/>
            <a:ext cx="5226926" cy="5417492"/>
          </a:xfrm>
          <a:prstGeom prst="rect">
            <a:avLst/>
          </a:prstGeom>
        </p:spPr>
      </p:pic>
    </p:spTree>
    <p:extLst>
      <p:ext uri="{BB962C8B-B14F-4D97-AF65-F5344CB8AC3E}">
        <p14:creationId xmlns:p14="http://schemas.microsoft.com/office/powerpoint/2010/main" val="204726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userDrawn="1"/>
        </p:nvPicPr>
        <p:blipFill>
          <a:blip r:embed="rId2"/>
          <a:srcRect/>
          <a:stretch/>
        </p:blipFill>
        <p:spPr>
          <a:xfrm>
            <a:off x="1587" y="0"/>
            <a:ext cx="24384000" cy="13716000"/>
          </a:xfrm>
          <a:prstGeom prst="rect">
            <a:avLst/>
          </a:prstGeom>
        </p:spPr>
      </p:pic>
      <p:sp>
        <p:nvSpPr>
          <p:cNvPr id="10" name="Freeform: Shape 9">
            <a:extLst>
              <a:ext uri="{FF2B5EF4-FFF2-40B4-BE49-F238E27FC236}">
                <a16:creationId xmlns:a16="http://schemas.microsoft.com/office/drawing/2014/main" id="{B55B56AE-6BDE-4D94-B31C-324104E2B8CF}"/>
              </a:ext>
            </a:extLst>
          </p:cNvPr>
          <p:cNvSpPr/>
          <p:nvPr userDrawn="1"/>
        </p:nvSpPr>
        <p:spPr>
          <a:xfrm>
            <a:off x="861219" y="3595738"/>
            <a:ext cx="23525955" cy="8531688"/>
          </a:xfrm>
          <a:custGeom>
            <a:avLst/>
            <a:gdLst>
              <a:gd name="connsiteX0" fmla="*/ 570174 w 23525955"/>
              <a:gd name="connsiteY0" fmla="*/ 0 h 8531688"/>
              <a:gd name="connsiteX1" fmla="*/ 15632987 w 23525955"/>
              <a:gd name="connsiteY1" fmla="*/ 0 h 8531688"/>
              <a:gd name="connsiteX2" fmla="*/ 15628709 w 23525955"/>
              <a:gd name="connsiteY2" fmla="*/ 84726 h 8531688"/>
              <a:gd name="connsiteX3" fmla="*/ 18958025 w 23525955"/>
              <a:gd name="connsiteY3" fmla="*/ 3414040 h 8531688"/>
              <a:gd name="connsiteX4" fmla="*/ 22287337 w 23525955"/>
              <a:gd name="connsiteY4" fmla="*/ 84726 h 8531688"/>
              <a:gd name="connsiteX5" fmla="*/ 22283061 w 23525955"/>
              <a:gd name="connsiteY5" fmla="*/ 0 h 8531688"/>
              <a:gd name="connsiteX6" fmla="*/ 23525955 w 23525955"/>
              <a:gd name="connsiteY6" fmla="*/ 0 h 8531688"/>
              <a:gd name="connsiteX7" fmla="*/ 23525955 w 23525955"/>
              <a:gd name="connsiteY7" fmla="*/ 8531688 h 8531688"/>
              <a:gd name="connsiteX8" fmla="*/ 570174 w 23525955"/>
              <a:gd name="connsiteY8" fmla="*/ 8531688 h 8531688"/>
              <a:gd name="connsiteX9" fmla="*/ 0 w 23525955"/>
              <a:gd name="connsiteY9" fmla="*/ 7961515 h 8531688"/>
              <a:gd name="connsiteX10" fmla="*/ 0 w 23525955"/>
              <a:gd name="connsiteY10" fmla="*/ 570173 h 8531688"/>
              <a:gd name="connsiteX11" fmla="*/ 570174 w 23525955"/>
              <a:gd name="connsiteY11" fmla="*/ 0 h 85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25955" h="8531688">
                <a:moveTo>
                  <a:pt x="570174" y="0"/>
                </a:moveTo>
                <a:lnTo>
                  <a:pt x="15632987" y="0"/>
                </a:lnTo>
                <a:lnTo>
                  <a:pt x="15628709" y="84726"/>
                </a:lnTo>
                <a:cubicBezTo>
                  <a:pt x="15628709" y="1923455"/>
                  <a:pt x="17119293" y="3414040"/>
                  <a:pt x="18958025" y="3414040"/>
                </a:cubicBezTo>
                <a:cubicBezTo>
                  <a:pt x="20796753" y="3414040"/>
                  <a:pt x="22287337" y="1923455"/>
                  <a:pt x="22287337" y="84726"/>
                </a:cubicBezTo>
                <a:lnTo>
                  <a:pt x="22283061" y="0"/>
                </a:lnTo>
                <a:lnTo>
                  <a:pt x="23525955" y="0"/>
                </a:lnTo>
                <a:lnTo>
                  <a:pt x="23525955" y="8531688"/>
                </a:lnTo>
                <a:lnTo>
                  <a:pt x="570174" y="8531688"/>
                </a:lnTo>
                <a:cubicBezTo>
                  <a:pt x="255275" y="8531688"/>
                  <a:pt x="0" y="8276413"/>
                  <a:pt x="0" y="7961515"/>
                </a:cubicBezTo>
                <a:lnTo>
                  <a:pt x="0" y="570173"/>
                </a:lnTo>
                <a:cubicBezTo>
                  <a:pt x="0" y="255275"/>
                  <a:pt x="255275" y="0"/>
                  <a:pt x="570174" y="0"/>
                </a:cubicBezTo>
                <a:close/>
              </a:path>
            </a:pathLst>
          </a:custGeom>
          <a:solidFill>
            <a:srgbClr val="1BCD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13" name="Graphic 12">
            <a:extLst>
              <a:ext uri="{FF2B5EF4-FFF2-40B4-BE49-F238E27FC236}">
                <a16:creationId xmlns:a16="http://schemas.microsoft.com/office/drawing/2014/main" id="{9E0E56EE-00B1-6C4C-9C45-C68FA4C4DC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05779" y="913387"/>
            <a:ext cx="5226926" cy="5417492"/>
          </a:xfrm>
          <a:prstGeom prst="rect">
            <a:avLst/>
          </a:prstGeom>
        </p:spPr>
      </p:pic>
    </p:spTree>
    <p:extLst>
      <p:ext uri="{BB962C8B-B14F-4D97-AF65-F5344CB8AC3E}">
        <p14:creationId xmlns:p14="http://schemas.microsoft.com/office/powerpoint/2010/main" val="877361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8914314" cy="2651126"/>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70CA752F-4157-1F49-9BD9-6341ACA1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2341372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userDrawn="1"/>
        </p:nvPicPr>
        <p:blipFill>
          <a:blip r:embed="rId2">
            <a:alphaModFix/>
          </a:blip>
          <a:srcRect/>
          <a:stretch/>
        </p:blipFill>
        <p:spPr>
          <a:xfrm>
            <a:off x="1587" y="0"/>
            <a:ext cx="24384000" cy="13716000"/>
          </a:xfrm>
          <a:prstGeom prst="rect">
            <a:avLst/>
          </a:prstGeom>
        </p:spPr>
      </p:pic>
      <p:sp>
        <p:nvSpPr>
          <p:cNvPr id="17" name="Freeform 16">
            <a:extLst>
              <a:ext uri="{FF2B5EF4-FFF2-40B4-BE49-F238E27FC236}">
                <a16:creationId xmlns:a16="http://schemas.microsoft.com/office/drawing/2014/main" id="{962299F1-A818-E549-B104-1D7345A9E9C5}"/>
              </a:ext>
            </a:extLst>
          </p:cNvPr>
          <p:cNvSpPr/>
          <p:nvPr userDrawn="1"/>
        </p:nvSpPr>
        <p:spPr>
          <a:xfrm>
            <a:off x="50103" y="564204"/>
            <a:ext cx="24387176" cy="5466945"/>
          </a:xfrm>
          <a:custGeom>
            <a:avLst/>
            <a:gdLst>
              <a:gd name="connsiteX0" fmla="*/ 0 w 24387176"/>
              <a:gd name="connsiteY0" fmla="*/ 0 h 5466945"/>
              <a:gd name="connsiteX1" fmla="*/ 21570558 w 24387176"/>
              <a:gd name="connsiteY1" fmla="*/ 0 h 5466945"/>
              <a:gd name="connsiteX2" fmla="*/ 21515138 w 24387176"/>
              <a:gd name="connsiteY2" fmla="*/ 41442 h 5466945"/>
              <a:gd name="connsiteX3" fmla="*/ 20831244 w 24387176"/>
              <a:gd name="connsiteY3" fmla="*/ 1491610 h 5466945"/>
              <a:gd name="connsiteX4" fmla="*/ 22710556 w 24387176"/>
              <a:gd name="connsiteY4" fmla="*/ 3370921 h 5466945"/>
              <a:gd name="connsiteX5" fmla="*/ 24363046 w 24387176"/>
              <a:gd name="connsiteY5" fmla="*/ 2387401 h 5466945"/>
              <a:gd name="connsiteX6" fmla="*/ 24387176 w 24387176"/>
              <a:gd name="connsiteY6" fmla="*/ 2337309 h 5466945"/>
              <a:gd name="connsiteX7" fmla="*/ 24387176 w 24387176"/>
              <a:gd name="connsiteY7" fmla="*/ 5466945 h 5466945"/>
              <a:gd name="connsiteX8" fmla="*/ 0 w 24387176"/>
              <a:gd name="connsiteY8" fmla="*/ 5466945 h 54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7176" h="5466945">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676619" y="730251"/>
            <a:ext cx="18869389" cy="2651126"/>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723FA03B-5C37-DA48-8571-A149C824F6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1654202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13936867"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B0BE23F3-E5CF-084E-8ACD-443D91AE8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205779" y="794856"/>
            <a:ext cx="5226926" cy="5417492"/>
          </a:xfrm>
          <a:prstGeom prst="rect">
            <a:avLst/>
          </a:prstGeom>
        </p:spPr>
      </p:pic>
    </p:spTree>
    <p:extLst>
      <p:ext uri="{BB962C8B-B14F-4D97-AF65-F5344CB8AC3E}">
        <p14:creationId xmlns:p14="http://schemas.microsoft.com/office/powerpoint/2010/main" val="3350340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FDB6C-806C-4135-BCBC-52AC466F483A}"/>
              </a:ext>
            </a:extLst>
          </p:cNvPr>
          <p:cNvPicPr>
            <a:picLocks noChangeAspect="1"/>
          </p:cNvPicPr>
          <p:nvPr userDrawn="1"/>
        </p:nvPicPr>
        <p:blipFill>
          <a:blip r:embed="rId2"/>
          <a:srcRect/>
          <a:stretch/>
        </p:blipFill>
        <p:spPr>
          <a:xfrm>
            <a:off x="1587" y="0"/>
            <a:ext cx="24384000" cy="13716000"/>
          </a:xfrm>
          <a:prstGeom prst="rect">
            <a:avLst/>
          </a:prstGeom>
        </p:spPr>
      </p:pic>
      <p:sp>
        <p:nvSpPr>
          <p:cNvPr id="2" name="Title 1"/>
          <p:cNvSpPr>
            <a:spLocks noGrp="1"/>
          </p:cNvSpPr>
          <p:nvPr>
            <p:ph type="title"/>
          </p:nvPr>
        </p:nvSpPr>
        <p:spPr>
          <a:xfrm>
            <a:off x="1663917" y="3419477"/>
            <a:ext cx="14645007"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10" name="Graphic 9">
            <a:extLst>
              <a:ext uri="{FF2B5EF4-FFF2-40B4-BE49-F238E27FC236}">
                <a16:creationId xmlns:a16="http://schemas.microsoft.com/office/drawing/2014/main" id="{68A2998F-5049-1746-BAE0-89403B9259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05779" y="794856"/>
            <a:ext cx="5226926" cy="5417492"/>
          </a:xfrm>
          <a:prstGeom prst="rect">
            <a:avLst/>
          </a:prstGeom>
        </p:spPr>
      </p:pic>
    </p:spTree>
    <p:extLst>
      <p:ext uri="{BB962C8B-B14F-4D97-AF65-F5344CB8AC3E}">
        <p14:creationId xmlns:p14="http://schemas.microsoft.com/office/powerpoint/2010/main" val="260809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9261275" cy="2651126"/>
          </a:xfrm>
        </p:spPr>
        <p:txBody>
          <a:bodyPr/>
          <a:lstStyle/>
          <a:p>
            <a:r>
              <a:rPr lang="en-US"/>
              <a:t>Click to edit Master title style</a:t>
            </a:r>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1372E2AF-0D5A-1246-B93A-D8631C6A62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346224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19052825" cy="2651126"/>
          </a:xfrm>
        </p:spPr>
        <p:txBody>
          <a:bodyPr/>
          <a:lstStyle/>
          <a:p>
            <a:r>
              <a:rPr lang="en-US"/>
              <a:t>Click to edit Master title style</a:t>
            </a:r>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t>‹#›</a:t>
            </a:fld>
            <a:endParaRPr lang="en-US"/>
          </a:p>
        </p:txBody>
      </p:sp>
      <p:pic>
        <p:nvPicPr>
          <p:cNvPr id="11" name="Graphic 10">
            <a:extLst>
              <a:ext uri="{FF2B5EF4-FFF2-40B4-BE49-F238E27FC236}">
                <a16:creationId xmlns:a16="http://schemas.microsoft.com/office/drawing/2014/main" id="{11E68B05-1CE0-3A43-9D27-682D924BE4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2889794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rgbClr val="005A83"/>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rgbClr val="005A83"/>
                </a:solidFill>
              </a:defRPr>
            </a:lvl1pPr>
          </a:lstStyle>
          <a:p>
            <a:fld id="{20AF9D7A-5BEE-9245-944A-197F51D542D9}" type="slidenum">
              <a:rPr lang="en-US" smtClean="0"/>
              <a:pPr/>
              <a:t>‹#›</a:t>
            </a:fld>
            <a:endParaRPr lang="en-US"/>
          </a:p>
        </p:txBody>
      </p:sp>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2" r:id="rId3"/>
    <p:sldLayoutId id="2147483662" r:id="rId4"/>
    <p:sldLayoutId id="2147483668" r:id="rId5"/>
    <p:sldLayoutId id="2147483663" r:id="rId6"/>
    <p:sldLayoutId id="2147483669" r:id="rId7"/>
    <p:sldLayoutId id="2147483664" r:id="rId8"/>
    <p:sldLayoutId id="2147483665" r:id="rId9"/>
    <p:sldLayoutId id="2147483666" r:id="rId10"/>
    <p:sldLayoutId id="2147483667" r:id="rId11"/>
  </p:sldLayoutIdLst>
  <p:hf hdr="0" ftr="0" dt="0"/>
  <p:txStyles>
    <p:title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jp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3">
            <a:extLst>
              <a:ext uri="{FF2B5EF4-FFF2-40B4-BE49-F238E27FC236}">
                <a16:creationId xmlns:a16="http://schemas.microsoft.com/office/drawing/2014/main" id="{1CD379D8-B86C-4BD8-9822-649F233516AC}"/>
              </a:ext>
            </a:extLst>
          </p:cNvPr>
          <p:cNvSpPr txBox="1">
            <a:spLocks noGrp="1"/>
          </p:cNvSpPr>
          <p:nvPr>
            <p:ph type="ctrTitle"/>
          </p:nvPr>
        </p:nvSpPr>
        <p:spPr>
          <a:xfrm>
            <a:off x="1492647" y="7759903"/>
            <a:ext cx="15102020" cy="45196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pPr>
              <a:lnSpc>
                <a:spcPct val="100000"/>
              </a:lnSpc>
            </a:pPr>
            <a:r>
              <a:rPr lang="en-US" sz="6500" dirty="0">
                <a:ea typeface="+mn-lt"/>
                <a:cs typeface="+mn-lt"/>
              </a:rPr>
              <a:t>PI-20 OSS Community Meeting</a:t>
            </a:r>
            <a:br>
              <a:rPr lang="en-US" sz="6500" dirty="0">
                <a:ea typeface="+mn-lt"/>
                <a:cs typeface="+mn-lt"/>
              </a:rPr>
            </a:br>
            <a:r>
              <a:rPr lang="en-US" sz="6500" dirty="0">
                <a:ea typeface="+mn-lt"/>
                <a:cs typeface="+mn-lt"/>
              </a:rPr>
              <a:t>Zanzibar, Tanzania</a:t>
            </a:r>
            <a:br>
              <a:rPr lang="en-US" sz="6500" dirty="0">
                <a:ea typeface="+mn-lt"/>
                <a:cs typeface="+mn-lt"/>
              </a:rPr>
            </a:br>
            <a:r>
              <a:rPr lang="en-US" sz="6500" dirty="0">
                <a:ea typeface="+mn-lt"/>
                <a:cs typeface="+mn-lt"/>
              </a:rPr>
              <a:t>26 Oct 2</a:t>
            </a:r>
            <a:r>
              <a:rPr lang="en-US" sz="6500" dirty="0"/>
              <a:t>022</a:t>
            </a:r>
            <a:br>
              <a:rPr lang="en-US" sz="6500" dirty="0"/>
            </a:br>
            <a:r>
              <a:rPr lang="en-US" sz="4000" dirty="0"/>
              <a:t>Thynn Win, Aung Thaw Aye</a:t>
            </a:r>
            <a:endParaRPr lang="en-US" sz="4000" dirty="0">
              <a:cs typeface="Arial"/>
            </a:endParaRPr>
          </a:p>
        </p:txBody>
      </p:sp>
      <p:sp>
        <p:nvSpPr>
          <p:cNvPr id="4" name="Slide Number Placeholder 3">
            <a:extLst>
              <a:ext uri="{FF2B5EF4-FFF2-40B4-BE49-F238E27FC236}">
                <a16:creationId xmlns:a16="http://schemas.microsoft.com/office/drawing/2014/main" id="{1BA304FD-7CAF-4D06-B5AC-16FD1757D616}"/>
              </a:ext>
            </a:extLst>
          </p:cNvPr>
          <p:cNvSpPr>
            <a:spLocks noGrp="1"/>
          </p:cNvSpPr>
          <p:nvPr>
            <p:ph type="sldNum" sz="quarter" idx="12"/>
          </p:nvPr>
        </p:nvSpPr>
        <p:spPr/>
        <p:txBody>
          <a:bodyPr/>
          <a:lstStyle/>
          <a:p>
            <a:fld id="{20AF9D7A-5BEE-9245-944A-197F51D542D9}" type="slidenum">
              <a:rPr lang="en-US" smtClean="0"/>
              <a:pPr/>
              <a:t>1</a:t>
            </a:fld>
            <a:endParaRPr lang="en-US"/>
          </a:p>
        </p:txBody>
      </p:sp>
      <p:sp>
        <p:nvSpPr>
          <p:cNvPr id="5" name="Title 23">
            <a:extLst>
              <a:ext uri="{FF2B5EF4-FFF2-40B4-BE49-F238E27FC236}">
                <a16:creationId xmlns:a16="http://schemas.microsoft.com/office/drawing/2014/main" id="{B7FB6DDF-E920-374F-9F7A-1285EA70C716}"/>
              </a:ext>
            </a:extLst>
          </p:cNvPr>
          <p:cNvSpPr txBox="1">
            <a:spLocks/>
          </p:cNvSpPr>
          <p:nvPr/>
        </p:nvSpPr>
        <p:spPr>
          <a:xfrm>
            <a:off x="1492647" y="3746703"/>
            <a:ext cx="15102020" cy="451960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pPr>
              <a:lnSpc>
                <a:spcPct val="100000"/>
              </a:lnSpc>
            </a:pPr>
            <a:r>
              <a:rPr lang="en-US" sz="8000" dirty="0">
                <a:ea typeface="+mn-lt"/>
                <a:cs typeface="+mn-lt"/>
              </a:rPr>
              <a:t>WynePay Deployment Update</a:t>
            </a:r>
            <a:endParaRPr lang="en-US" sz="8000" dirty="0">
              <a:cs typeface="Arial"/>
            </a:endParaRPr>
          </a:p>
        </p:txBody>
      </p:sp>
    </p:spTree>
    <p:extLst>
      <p:ext uri="{BB962C8B-B14F-4D97-AF65-F5344CB8AC3E}">
        <p14:creationId xmlns:p14="http://schemas.microsoft.com/office/powerpoint/2010/main" val="1490150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4E45-8ADF-0F49-ABCF-1B44BCD81B4B}"/>
              </a:ext>
            </a:extLst>
          </p:cNvPr>
          <p:cNvSpPr>
            <a:spLocks noGrp="1"/>
          </p:cNvSpPr>
          <p:nvPr>
            <p:ph type="title"/>
          </p:nvPr>
        </p:nvSpPr>
        <p:spPr>
          <a:xfrm>
            <a:off x="1663917" y="3419477"/>
            <a:ext cx="16518575" cy="5705474"/>
          </a:xfrm>
        </p:spPr>
        <p:txBody>
          <a:bodyPr/>
          <a:lstStyle/>
          <a:p>
            <a:r>
              <a:rPr lang="en-US" dirty="0"/>
              <a:t>Empowering DFSPs</a:t>
            </a:r>
          </a:p>
        </p:txBody>
      </p:sp>
      <p:sp>
        <p:nvSpPr>
          <p:cNvPr id="3" name="Text Placeholder 2">
            <a:extLst>
              <a:ext uri="{FF2B5EF4-FFF2-40B4-BE49-F238E27FC236}">
                <a16:creationId xmlns:a16="http://schemas.microsoft.com/office/drawing/2014/main" id="{697EAF95-F738-AE43-A282-57F5FCA709C4}"/>
              </a:ext>
            </a:extLst>
          </p:cNvPr>
          <p:cNvSpPr>
            <a:spLocks noGrp="1"/>
          </p:cNvSpPr>
          <p:nvPr>
            <p:ph type="body" idx="1"/>
          </p:nvPr>
        </p:nvSpPr>
        <p:spPr/>
        <p:txBody>
          <a:bodyPr/>
          <a:lstStyle/>
          <a:p>
            <a:r>
              <a:rPr lang="en-US" dirty="0">
                <a:solidFill>
                  <a:srgbClr val="85429F"/>
                </a:solidFill>
              </a:rPr>
              <a:t>Self-hosting Payment Manager for Mojaloop (PM4ML)</a:t>
            </a:r>
          </a:p>
        </p:txBody>
      </p:sp>
      <p:sp>
        <p:nvSpPr>
          <p:cNvPr id="4" name="Slide Number Placeholder 3">
            <a:extLst>
              <a:ext uri="{FF2B5EF4-FFF2-40B4-BE49-F238E27FC236}">
                <a16:creationId xmlns:a16="http://schemas.microsoft.com/office/drawing/2014/main" id="{752BAE6F-1350-4C46-BD28-E9A263255465}"/>
              </a:ext>
            </a:extLst>
          </p:cNvPr>
          <p:cNvSpPr>
            <a:spLocks noGrp="1"/>
          </p:cNvSpPr>
          <p:nvPr>
            <p:ph type="sldNum" sz="quarter" idx="12"/>
          </p:nvPr>
        </p:nvSpPr>
        <p:spPr/>
        <p:txBody>
          <a:bodyPr/>
          <a:lstStyle/>
          <a:p>
            <a:fld id="{20AF9D7A-5BEE-9245-944A-197F51D542D9}" type="slidenum">
              <a:rPr lang="en-US" smtClean="0"/>
              <a:t>10</a:t>
            </a:fld>
            <a:endParaRPr lang="en-US"/>
          </a:p>
        </p:txBody>
      </p:sp>
    </p:spTree>
    <p:extLst>
      <p:ext uri="{BB962C8B-B14F-4D97-AF65-F5344CB8AC3E}">
        <p14:creationId xmlns:p14="http://schemas.microsoft.com/office/powerpoint/2010/main" val="719971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E224-3A6C-1C1C-12C6-431D99673634}"/>
              </a:ext>
            </a:extLst>
          </p:cNvPr>
          <p:cNvSpPr>
            <a:spLocks noGrp="1"/>
          </p:cNvSpPr>
          <p:nvPr>
            <p:ph type="title"/>
          </p:nvPr>
        </p:nvSpPr>
        <p:spPr>
          <a:xfrm>
            <a:off x="1676619" y="730251"/>
            <a:ext cx="19794848" cy="2651126"/>
          </a:xfrm>
        </p:spPr>
        <p:txBody>
          <a:bodyPr>
            <a:normAutofit/>
          </a:bodyPr>
          <a:lstStyle/>
          <a:p>
            <a:r>
              <a:rPr lang="en-US" sz="8800" dirty="0">
                <a:cs typeface="Arial"/>
              </a:rPr>
              <a:t>Empowering DFSPs to host PM4MLs</a:t>
            </a:r>
            <a:endParaRPr lang="en-GB" sz="4800" dirty="0">
              <a:solidFill>
                <a:schemeClr val="accent6">
                  <a:lumMod val="75000"/>
                </a:schemeClr>
              </a:solidFill>
            </a:endParaRPr>
          </a:p>
        </p:txBody>
      </p:sp>
      <p:sp>
        <p:nvSpPr>
          <p:cNvPr id="9" name="Slide Number Placeholder 3">
            <a:extLst>
              <a:ext uri="{FF2B5EF4-FFF2-40B4-BE49-F238E27FC236}">
                <a16:creationId xmlns:a16="http://schemas.microsoft.com/office/drawing/2014/main" id="{344B1A81-D27D-48BC-0C06-F325F352ED33}"/>
              </a:ext>
            </a:extLst>
          </p:cNvPr>
          <p:cNvSpPr txBox="1">
            <a:spLocks/>
          </p:cNvSpPr>
          <p:nvPr/>
        </p:nvSpPr>
        <p:spPr>
          <a:xfrm>
            <a:off x="17375843" y="128651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11</a:t>
            </a:fld>
            <a:endParaRPr lang="en-US"/>
          </a:p>
        </p:txBody>
      </p:sp>
      <p:pic>
        <p:nvPicPr>
          <p:cNvPr id="16" name="Graphic 15">
            <a:extLst>
              <a:ext uri="{FF2B5EF4-FFF2-40B4-BE49-F238E27FC236}">
                <a16:creationId xmlns:a16="http://schemas.microsoft.com/office/drawing/2014/main" id="{C6C48685-5B46-6DF0-EBD3-56059CC5D9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4773" y="4800468"/>
            <a:ext cx="3456310" cy="3456310"/>
          </a:xfrm>
          <a:prstGeom prst="rect">
            <a:avLst/>
          </a:prstGeom>
        </p:spPr>
      </p:pic>
      <p:pic>
        <p:nvPicPr>
          <p:cNvPr id="17" name="Picture 16">
            <a:extLst>
              <a:ext uri="{FF2B5EF4-FFF2-40B4-BE49-F238E27FC236}">
                <a16:creationId xmlns:a16="http://schemas.microsoft.com/office/drawing/2014/main" id="{2ADD90DF-740C-C596-E50E-CD7362DC5219}"/>
              </a:ext>
            </a:extLst>
          </p:cNvPr>
          <p:cNvPicPr>
            <a:picLocks noChangeAspect="1"/>
          </p:cNvPicPr>
          <p:nvPr/>
        </p:nvPicPr>
        <p:blipFill>
          <a:blip r:embed="rId5"/>
          <a:stretch>
            <a:fillRect/>
          </a:stretch>
        </p:blipFill>
        <p:spPr>
          <a:xfrm>
            <a:off x="14267902" y="4856316"/>
            <a:ext cx="3400462" cy="3400462"/>
          </a:xfrm>
          <a:prstGeom prst="rect">
            <a:avLst/>
          </a:prstGeom>
        </p:spPr>
      </p:pic>
      <p:sp>
        <p:nvSpPr>
          <p:cNvPr id="18" name="Rectangle: Rounded Corners 17">
            <a:extLst>
              <a:ext uri="{FF2B5EF4-FFF2-40B4-BE49-F238E27FC236}">
                <a16:creationId xmlns:a16="http://schemas.microsoft.com/office/drawing/2014/main" id="{998AA1A8-57BC-CBAF-2C2B-15032DA1FAD9}"/>
              </a:ext>
            </a:extLst>
          </p:cNvPr>
          <p:cNvSpPr/>
          <p:nvPr/>
        </p:nvSpPr>
        <p:spPr>
          <a:xfrm>
            <a:off x="4441680" y="4063364"/>
            <a:ext cx="6934200" cy="8051800"/>
          </a:xfrm>
          <a:prstGeom prst="roundRect">
            <a:avLst/>
          </a:prstGeom>
          <a:noFill/>
          <a:ln w="793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9" name="Rectangle: Rounded Corners 18">
            <a:extLst>
              <a:ext uri="{FF2B5EF4-FFF2-40B4-BE49-F238E27FC236}">
                <a16:creationId xmlns:a16="http://schemas.microsoft.com/office/drawing/2014/main" id="{1CC746B1-2D55-58D2-85DD-7947B57D979D}"/>
              </a:ext>
            </a:extLst>
          </p:cNvPr>
          <p:cNvSpPr/>
          <p:nvPr/>
        </p:nvSpPr>
        <p:spPr>
          <a:xfrm>
            <a:off x="12470978" y="4063364"/>
            <a:ext cx="6934200" cy="8051800"/>
          </a:xfrm>
          <a:prstGeom prst="roundRect">
            <a:avLst/>
          </a:prstGeom>
          <a:noFill/>
          <a:ln w="793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0" name="TextBox 19">
            <a:extLst>
              <a:ext uri="{FF2B5EF4-FFF2-40B4-BE49-F238E27FC236}">
                <a16:creationId xmlns:a16="http://schemas.microsoft.com/office/drawing/2014/main" id="{B04D7D6C-9C94-5F9C-85E4-09DB44962BDC}"/>
              </a:ext>
            </a:extLst>
          </p:cNvPr>
          <p:cNvSpPr txBox="1"/>
          <p:nvPr/>
        </p:nvSpPr>
        <p:spPr>
          <a:xfrm>
            <a:off x="4741333" y="8938765"/>
            <a:ext cx="6265334" cy="1446550"/>
          </a:xfrm>
          <a:prstGeom prst="rect">
            <a:avLst/>
          </a:prstGeom>
          <a:noFill/>
        </p:spPr>
        <p:txBody>
          <a:bodyPr wrap="square" rtlCol="0">
            <a:spAutoFit/>
          </a:bodyPr>
          <a:lstStyle/>
          <a:p>
            <a:pPr algn="ctr"/>
            <a:r>
              <a:rPr lang="en-US" sz="4400" b="1" dirty="0">
                <a:solidFill>
                  <a:srgbClr val="7030A0"/>
                </a:solidFill>
              </a:rPr>
              <a:t>PM4ML self-hosted by MoMoney</a:t>
            </a:r>
          </a:p>
        </p:txBody>
      </p:sp>
      <p:sp>
        <p:nvSpPr>
          <p:cNvPr id="21" name="TextBox 20">
            <a:extLst>
              <a:ext uri="{FF2B5EF4-FFF2-40B4-BE49-F238E27FC236}">
                <a16:creationId xmlns:a16="http://schemas.microsoft.com/office/drawing/2014/main" id="{5124351B-1E43-B554-A100-15D2DBBF5B75}"/>
              </a:ext>
            </a:extLst>
          </p:cNvPr>
          <p:cNvSpPr txBox="1"/>
          <p:nvPr/>
        </p:nvSpPr>
        <p:spPr>
          <a:xfrm>
            <a:off x="12835467" y="8938765"/>
            <a:ext cx="6265333" cy="1446550"/>
          </a:xfrm>
          <a:prstGeom prst="rect">
            <a:avLst/>
          </a:prstGeom>
          <a:noFill/>
        </p:spPr>
        <p:txBody>
          <a:bodyPr wrap="square" rtlCol="0">
            <a:spAutoFit/>
          </a:bodyPr>
          <a:lstStyle/>
          <a:p>
            <a:pPr algn="ctr"/>
            <a:r>
              <a:rPr lang="en-US" sz="4400" b="1" dirty="0">
                <a:solidFill>
                  <a:srgbClr val="7030A0"/>
                </a:solidFill>
              </a:rPr>
              <a:t>PM4ML hosted by ThitsaWorks</a:t>
            </a:r>
          </a:p>
        </p:txBody>
      </p:sp>
      <p:sp>
        <p:nvSpPr>
          <p:cNvPr id="10" name="Rectangle 9">
            <a:extLst>
              <a:ext uri="{FF2B5EF4-FFF2-40B4-BE49-F238E27FC236}">
                <a16:creationId xmlns:a16="http://schemas.microsoft.com/office/drawing/2014/main" id="{735E7CFB-A967-5749-A6F1-E04EB8DC6EF7}"/>
              </a:ext>
            </a:extLst>
          </p:cNvPr>
          <p:cNvSpPr/>
          <p:nvPr/>
        </p:nvSpPr>
        <p:spPr>
          <a:xfrm>
            <a:off x="1676619" y="2647664"/>
            <a:ext cx="5886548" cy="1323439"/>
          </a:xfrm>
          <a:prstGeom prst="rect">
            <a:avLst/>
          </a:prstGeom>
        </p:spPr>
        <p:txBody>
          <a:bodyPr wrap="none">
            <a:spAutoFit/>
          </a:bodyPr>
          <a:lstStyle/>
          <a:p>
            <a:r>
              <a:rPr lang="en-US" sz="8000" b="1" dirty="0">
                <a:solidFill>
                  <a:schemeClr val="accent6">
                    <a:lumMod val="75000"/>
                  </a:schemeClr>
                </a:solidFill>
              </a:rPr>
              <a:t>New DFSPs</a:t>
            </a:r>
            <a:endParaRPr lang="en-US" sz="8000" b="1" dirty="0"/>
          </a:p>
        </p:txBody>
      </p:sp>
    </p:spTree>
    <p:extLst>
      <p:ext uri="{BB962C8B-B14F-4D97-AF65-F5344CB8AC3E}">
        <p14:creationId xmlns:p14="http://schemas.microsoft.com/office/powerpoint/2010/main" val="2110626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056777-1549-E0B7-4AD1-BC3EE5F157E1}"/>
              </a:ext>
            </a:extLst>
          </p:cNvPr>
          <p:cNvSpPr>
            <a:spLocks noGrp="1"/>
          </p:cNvSpPr>
          <p:nvPr>
            <p:ph type="sldNum" sz="quarter" idx="12"/>
          </p:nvPr>
        </p:nvSpPr>
        <p:spPr/>
        <p:txBody>
          <a:bodyPr/>
          <a:lstStyle/>
          <a:p>
            <a:fld id="{20AF9D7A-5BEE-9245-944A-197F51D542D9}" type="slidenum">
              <a:rPr lang="en-US" smtClean="0"/>
              <a:t>12</a:t>
            </a:fld>
            <a:endParaRPr lang="en-US"/>
          </a:p>
        </p:txBody>
      </p:sp>
      <p:sp>
        <p:nvSpPr>
          <p:cNvPr id="7" name="Rectangle 6">
            <a:extLst>
              <a:ext uri="{FF2B5EF4-FFF2-40B4-BE49-F238E27FC236}">
                <a16:creationId xmlns:a16="http://schemas.microsoft.com/office/drawing/2014/main" id="{F6E8F3BA-2030-4290-9550-C4624867ADC9}"/>
              </a:ext>
            </a:extLst>
          </p:cNvPr>
          <p:cNvSpPr/>
          <p:nvPr/>
        </p:nvSpPr>
        <p:spPr>
          <a:xfrm>
            <a:off x="1676618" y="3381377"/>
            <a:ext cx="1625600" cy="8963023"/>
          </a:xfrm>
          <a:prstGeom prst="rect">
            <a:avLst/>
          </a:prstGeom>
          <a:gradFill flip="none" rotWithShape="1">
            <a:gsLst>
              <a:gs pos="0">
                <a:srgbClr val="00DFB1"/>
              </a:gs>
              <a:gs pos="50000">
                <a:srgbClr val="1BCD9F"/>
              </a:gs>
              <a:gs pos="100000">
                <a:srgbClr val="6F9A6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3DD956-3564-4066-9336-0FAAD33A7247}"/>
              </a:ext>
            </a:extLst>
          </p:cNvPr>
          <p:cNvSpPr txBox="1"/>
          <p:nvPr/>
        </p:nvSpPr>
        <p:spPr>
          <a:xfrm rot="16200000">
            <a:off x="-1641776" y="7478167"/>
            <a:ext cx="8013156" cy="769441"/>
          </a:xfrm>
          <a:prstGeom prst="rect">
            <a:avLst/>
          </a:prstGeom>
          <a:noFill/>
        </p:spPr>
        <p:txBody>
          <a:bodyPr wrap="none" rtlCol="0">
            <a:spAutoFit/>
          </a:bodyPr>
          <a:lstStyle/>
          <a:p>
            <a:r>
              <a:rPr lang="en-US" sz="4400" b="1" dirty="0">
                <a:solidFill>
                  <a:schemeClr val="bg1"/>
                </a:solidFill>
              </a:rPr>
              <a:t>What ThitsaWorks supported</a:t>
            </a:r>
          </a:p>
        </p:txBody>
      </p:sp>
      <p:sp>
        <p:nvSpPr>
          <p:cNvPr id="16" name="Title 1">
            <a:extLst>
              <a:ext uri="{FF2B5EF4-FFF2-40B4-BE49-F238E27FC236}">
                <a16:creationId xmlns:a16="http://schemas.microsoft.com/office/drawing/2014/main" id="{C5AD3A28-AB54-32D2-94E2-9C6D74556C92}"/>
              </a:ext>
            </a:extLst>
          </p:cNvPr>
          <p:cNvSpPr txBox="1">
            <a:spLocks/>
          </p:cNvSpPr>
          <p:nvPr/>
        </p:nvSpPr>
        <p:spPr>
          <a:xfrm>
            <a:off x="1273847" y="266613"/>
            <a:ext cx="19790010" cy="2651126"/>
          </a:xfrm>
          <a:prstGeom prst="rect">
            <a:avLst/>
          </a:prstGeom>
        </p:spPr>
        <p:txBody>
          <a:bodyPr vert="horz" lIns="91440" tIns="45720" rIns="91440" bIns="45720" rtlCol="0" anchor="ctr">
            <a:normAutofit fontScale="97500"/>
          </a:bodyPr>
          <a:lst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a:lstStyle>
          <a:p>
            <a:r>
              <a:rPr lang="en-US" dirty="0">
                <a:cs typeface="Arial"/>
              </a:rPr>
              <a:t>Empowering DFSPs to host PM4MLs</a:t>
            </a:r>
            <a:r>
              <a:rPr lang="en-US" sz="4800" dirty="0">
                <a:solidFill>
                  <a:schemeClr val="accent6">
                    <a:lumMod val="75000"/>
                  </a:schemeClr>
                </a:solidFill>
              </a:rPr>
              <a:t> </a:t>
            </a:r>
            <a:endParaRPr lang="en-GB" sz="4800" dirty="0">
              <a:solidFill>
                <a:schemeClr val="accent6">
                  <a:lumMod val="75000"/>
                </a:schemeClr>
              </a:solidFill>
            </a:endParaRPr>
          </a:p>
        </p:txBody>
      </p:sp>
      <p:sp>
        <p:nvSpPr>
          <p:cNvPr id="2" name="TextBox 1">
            <a:extLst>
              <a:ext uri="{FF2B5EF4-FFF2-40B4-BE49-F238E27FC236}">
                <a16:creationId xmlns:a16="http://schemas.microsoft.com/office/drawing/2014/main" id="{504AFC89-2B31-ED8C-4006-2F70FA15BEDE}"/>
              </a:ext>
            </a:extLst>
          </p:cNvPr>
          <p:cNvSpPr txBox="1"/>
          <p:nvPr/>
        </p:nvSpPr>
        <p:spPr>
          <a:xfrm>
            <a:off x="3688766" y="3381377"/>
            <a:ext cx="8865183" cy="6247864"/>
          </a:xfrm>
          <a:prstGeom prst="rect">
            <a:avLst/>
          </a:prstGeom>
          <a:noFill/>
        </p:spPr>
        <p:txBody>
          <a:bodyPr wrap="square" rtlCol="0">
            <a:spAutoFit/>
          </a:bodyPr>
          <a:lstStyle/>
          <a:p>
            <a:pPr marL="571500" indent="-571500" algn="l">
              <a:buFont typeface="Arial" panose="020B0604020202020204" pitchFamily="34" charset="0"/>
              <a:buChar char="•"/>
            </a:pPr>
            <a:r>
              <a:rPr lang="en-GB" sz="4000" dirty="0">
                <a:solidFill>
                  <a:srgbClr val="7030A0"/>
                </a:solidFill>
              </a:rPr>
              <a:t>Created documentation to guide building of the PM4ML instance</a:t>
            </a:r>
          </a:p>
          <a:p>
            <a:pPr marL="571500" indent="-571500" algn="l">
              <a:buFont typeface="Arial" panose="020B0604020202020204" pitchFamily="34" charset="0"/>
              <a:buChar char="•"/>
            </a:pPr>
            <a:r>
              <a:rPr lang="en-GB" sz="4000" dirty="0">
                <a:solidFill>
                  <a:srgbClr val="7030A0"/>
                </a:solidFill>
              </a:rPr>
              <a:t>Provided PM4ML </a:t>
            </a:r>
            <a:r>
              <a:rPr lang="en-GB" sz="4000" dirty="0" err="1">
                <a:solidFill>
                  <a:srgbClr val="7030A0"/>
                </a:solidFill>
              </a:rPr>
              <a:t>IaC</a:t>
            </a:r>
            <a:r>
              <a:rPr lang="en-GB" sz="4000" dirty="0">
                <a:solidFill>
                  <a:srgbClr val="7030A0"/>
                </a:solidFill>
              </a:rPr>
              <a:t> template to build in their AWS account</a:t>
            </a:r>
          </a:p>
          <a:p>
            <a:pPr marL="571500" indent="-571500" algn="l">
              <a:buFont typeface="Arial" panose="020B0604020202020204" pitchFamily="34" charset="0"/>
              <a:buChar char="•"/>
            </a:pPr>
            <a:r>
              <a:rPr lang="en-GB" sz="4000" dirty="0">
                <a:solidFill>
                  <a:srgbClr val="7030A0"/>
                </a:solidFill>
              </a:rPr>
              <a:t>Organized hands-on training regarding PM4ML configurations and setup</a:t>
            </a:r>
          </a:p>
          <a:p>
            <a:pPr marL="571500" indent="-571500" algn="l">
              <a:buFont typeface="Arial" panose="020B0604020202020204" pitchFamily="34" charset="0"/>
              <a:buChar char="•"/>
            </a:pPr>
            <a:r>
              <a:rPr lang="en-GB" sz="4000" dirty="0">
                <a:solidFill>
                  <a:srgbClr val="7030A0"/>
                </a:solidFill>
              </a:rPr>
              <a:t>Provided technical support regarding connectivity</a:t>
            </a:r>
          </a:p>
          <a:p>
            <a:pPr marL="571500" indent="-571500" algn="l">
              <a:buFont typeface="Arial" panose="020B0604020202020204" pitchFamily="34" charset="0"/>
              <a:buChar char="•"/>
            </a:pPr>
            <a:r>
              <a:rPr lang="en-GB" sz="4000" dirty="0">
                <a:solidFill>
                  <a:srgbClr val="7030A0"/>
                </a:solidFill>
              </a:rPr>
              <a:t>Provided Payment Manager training </a:t>
            </a:r>
          </a:p>
        </p:txBody>
      </p:sp>
      <p:sp>
        <p:nvSpPr>
          <p:cNvPr id="3" name="Rectangle 2">
            <a:extLst>
              <a:ext uri="{FF2B5EF4-FFF2-40B4-BE49-F238E27FC236}">
                <a16:creationId xmlns:a16="http://schemas.microsoft.com/office/drawing/2014/main" id="{B9857C92-5504-FC41-1775-E6DA6DD12DCC}"/>
              </a:ext>
            </a:extLst>
          </p:cNvPr>
          <p:cNvSpPr/>
          <p:nvPr/>
        </p:nvSpPr>
        <p:spPr>
          <a:xfrm>
            <a:off x="12725618" y="3381377"/>
            <a:ext cx="1625600" cy="8963023"/>
          </a:xfrm>
          <a:prstGeom prst="rect">
            <a:avLst/>
          </a:prstGeom>
          <a:gradFill flip="none" rotWithShape="1">
            <a:gsLst>
              <a:gs pos="0">
                <a:srgbClr val="00DFB1"/>
              </a:gs>
              <a:gs pos="50000">
                <a:srgbClr val="1BCD9F"/>
              </a:gs>
              <a:gs pos="100000">
                <a:srgbClr val="6F9A6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1093347-7A17-8430-1EBA-8E3FC94D11C2}"/>
              </a:ext>
            </a:extLst>
          </p:cNvPr>
          <p:cNvSpPr txBox="1"/>
          <p:nvPr/>
        </p:nvSpPr>
        <p:spPr>
          <a:xfrm rot="16200000">
            <a:off x="10751054" y="7478167"/>
            <a:ext cx="5325497" cy="769441"/>
          </a:xfrm>
          <a:prstGeom prst="rect">
            <a:avLst/>
          </a:prstGeom>
          <a:noFill/>
        </p:spPr>
        <p:txBody>
          <a:bodyPr wrap="none" rtlCol="0">
            <a:spAutoFit/>
          </a:bodyPr>
          <a:lstStyle/>
          <a:p>
            <a:r>
              <a:rPr lang="en-US" sz="4400" b="1" dirty="0">
                <a:solidFill>
                  <a:schemeClr val="bg1"/>
                </a:solidFill>
              </a:rPr>
              <a:t>What </a:t>
            </a:r>
            <a:r>
              <a:rPr lang="en-US" sz="4400" b="1" dirty="0" err="1">
                <a:solidFill>
                  <a:schemeClr val="bg1"/>
                </a:solidFill>
              </a:rPr>
              <a:t>MoMoney</a:t>
            </a:r>
            <a:r>
              <a:rPr lang="en-US" sz="4400" b="1" dirty="0">
                <a:solidFill>
                  <a:schemeClr val="bg1"/>
                </a:solidFill>
              </a:rPr>
              <a:t> did</a:t>
            </a:r>
          </a:p>
        </p:txBody>
      </p:sp>
      <p:sp>
        <p:nvSpPr>
          <p:cNvPr id="13" name="TextBox 12">
            <a:extLst>
              <a:ext uri="{FF2B5EF4-FFF2-40B4-BE49-F238E27FC236}">
                <a16:creationId xmlns:a16="http://schemas.microsoft.com/office/drawing/2014/main" id="{44C957AE-7787-48F2-CAA8-58BE342F054D}"/>
              </a:ext>
            </a:extLst>
          </p:cNvPr>
          <p:cNvSpPr txBox="1"/>
          <p:nvPr/>
        </p:nvSpPr>
        <p:spPr>
          <a:xfrm>
            <a:off x="14737767" y="3381377"/>
            <a:ext cx="7820390" cy="3785652"/>
          </a:xfrm>
          <a:prstGeom prst="rect">
            <a:avLst/>
          </a:prstGeom>
          <a:noFill/>
        </p:spPr>
        <p:txBody>
          <a:bodyPr wrap="square" rtlCol="0">
            <a:spAutoFit/>
          </a:bodyPr>
          <a:lstStyle/>
          <a:p>
            <a:pPr marL="571500" indent="-571500" algn="l">
              <a:buFont typeface="Arial" panose="020B0604020202020204" pitchFamily="34" charset="0"/>
              <a:buChar char="•"/>
            </a:pPr>
            <a:r>
              <a:rPr lang="en-GB" sz="4000" dirty="0">
                <a:solidFill>
                  <a:srgbClr val="7030A0"/>
                </a:solidFill>
              </a:rPr>
              <a:t>Built PM4ML in their own AWS account</a:t>
            </a:r>
          </a:p>
          <a:p>
            <a:pPr marL="571500" indent="-571500" algn="l">
              <a:buFont typeface="Arial" panose="020B0604020202020204" pitchFamily="34" charset="0"/>
              <a:buChar char="•"/>
            </a:pPr>
            <a:r>
              <a:rPr lang="en-GB" sz="4000" dirty="0">
                <a:solidFill>
                  <a:srgbClr val="7030A0"/>
                </a:solidFill>
              </a:rPr>
              <a:t>Connected with PM4ML and their biller (CBS)</a:t>
            </a:r>
          </a:p>
          <a:p>
            <a:pPr marL="571500" indent="-571500" algn="l">
              <a:buFont typeface="Arial" panose="020B0604020202020204" pitchFamily="34" charset="0"/>
              <a:buChar char="•"/>
            </a:pPr>
            <a:r>
              <a:rPr lang="en-GB" sz="4000" dirty="0">
                <a:solidFill>
                  <a:srgbClr val="7030A0"/>
                </a:solidFill>
              </a:rPr>
              <a:t>Integrated WynePay public API endpoint in their wallet</a:t>
            </a:r>
          </a:p>
        </p:txBody>
      </p:sp>
      <p:sp>
        <p:nvSpPr>
          <p:cNvPr id="11" name="Rectangle 10">
            <a:extLst>
              <a:ext uri="{FF2B5EF4-FFF2-40B4-BE49-F238E27FC236}">
                <a16:creationId xmlns:a16="http://schemas.microsoft.com/office/drawing/2014/main" id="{DBB660F7-34C6-FA4F-8FF6-23AFCF3E97CF}"/>
              </a:ext>
            </a:extLst>
          </p:cNvPr>
          <p:cNvSpPr/>
          <p:nvPr/>
        </p:nvSpPr>
        <p:spPr>
          <a:xfrm>
            <a:off x="1273847" y="2125542"/>
            <a:ext cx="2978701" cy="1323439"/>
          </a:xfrm>
          <a:prstGeom prst="rect">
            <a:avLst/>
          </a:prstGeom>
        </p:spPr>
        <p:txBody>
          <a:bodyPr wrap="none">
            <a:spAutoFit/>
          </a:bodyPr>
          <a:lstStyle/>
          <a:p>
            <a:r>
              <a:rPr lang="en-US" sz="8000" b="1" dirty="0">
                <a:solidFill>
                  <a:schemeClr val="accent6">
                    <a:lumMod val="75000"/>
                  </a:schemeClr>
                </a:solidFill>
              </a:rPr>
              <a:t>Steps</a:t>
            </a:r>
            <a:endParaRPr lang="en-US" sz="8000" b="1" dirty="0"/>
          </a:p>
        </p:txBody>
      </p:sp>
    </p:spTree>
    <p:extLst>
      <p:ext uri="{BB962C8B-B14F-4D97-AF65-F5344CB8AC3E}">
        <p14:creationId xmlns:p14="http://schemas.microsoft.com/office/powerpoint/2010/main" val="1547480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4E45-8ADF-0F49-ABCF-1B44BCD81B4B}"/>
              </a:ext>
            </a:extLst>
          </p:cNvPr>
          <p:cNvSpPr>
            <a:spLocks noGrp="1"/>
          </p:cNvSpPr>
          <p:nvPr>
            <p:ph type="title"/>
          </p:nvPr>
        </p:nvSpPr>
        <p:spPr>
          <a:xfrm>
            <a:off x="492369" y="3419477"/>
            <a:ext cx="23894806" cy="5705474"/>
          </a:xfrm>
        </p:spPr>
        <p:txBody>
          <a:bodyPr/>
          <a:lstStyle/>
          <a:p>
            <a:r>
              <a:rPr lang="en-US" dirty="0"/>
              <a:t>Making WynePay more inclusive</a:t>
            </a:r>
          </a:p>
        </p:txBody>
      </p:sp>
      <p:sp>
        <p:nvSpPr>
          <p:cNvPr id="3" name="Text Placeholder 2">
            <a:extLst>
              <a:ext uri="{FF2B5EF4-FFF2-40B4-BE49-F238E27FC236}">
                <a16:creationId xmlns:a16="http://schemas.microsoft.com/office/drawing/2014/main" id="{697EAF95-F738-AE43-A282-57F5FCA709C4}"/>
              </a:ext>
            </a:extLst>
          </p:cNvPr>
          <p:cNvSpPr>
            <a:spLocks noGrp="1"/>
          </p:cNvSpPr>
          <p:nvPr>
            <p:ph type="body" idx="1"/>
          </p:nvPr>
        </p:nvSpPr>
        <p:spPr>
          <a:xfrm>
            <a:off x="492369" y="9124951"/>
            <a:ext cx="21033938" cy="3000374"/>
          </a:xfrm>
        </p:spPr>
        <p:txBody>
          <a:bodyPr/>
          <a:lstStyle/>
          <a:p>
            <a:r>
              <a:rPr lang="en-US" dirty="0">
                <a:solidFill>
                  <a:srgbClr val="85429F"/>
                </a:solidFill>
              </a:rPr>
              <a:t>Payment Portal for MFIs</a:t>
            </a:r>
          </a:p>
        </p:txBody>
      </p:sp>
      <p:sp>
        <p:nvSpPr>
          <p:cNvPr id="4" name="Slide Number Placeholder 3">
            <a:extLst>
              <a:ext uri="{FF2B5EF4-FFF2-40B4-BE49-F238E27FC236}">
                <a16:creationId xmlns:a16="http://schemas.microsoft.com/office/drawing/2014/main" id="{752BAE6F-1350-4C46-BD28-E9A263255465}"/>
              </a:ext>
            </a:extLst>
          </p:cNvPr>
          <p:cNvSpPr>
            <a:spLocks noGrp="1"/>
          </p:cNvSpPr>
          <p:nvPr>
            <p:ph type="sldNum" sz="quarter" idx="12"/>
          </p:nvPr>
        </p:nvSpPr>
        <p:spPr/>
        <p:txBody>
          <a:bodyPr/>
          <a:lstStyle/>
          <a:p>
            <a:fld id="{20AF9D7A-5BEE-9245-944A-197F51D542D9}" type="slidenum">
              <a:rPr lang="en-US" smtClean="0"/>
              <a:t>13</a:t>
            </a:fld>
            <a:endParaRPr lang="en-US"/>
          </a:p>
        </p:txBody>
      </p:sp>
    </p:spTree>
    <p:extLst>
      <p:ext uri="{BB962C8B-B14F-4D97-AF65-F5344CB8AC3E}">
        <p14:creationId xmlns:p14="http://schemas.microsoft.com/office/powerpoint/2010/main" val="1703309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4EA5-BB47-29E2-AE31-C67C5CD966BE}"/>
              </a:ext>
            </a:extLst>
          </p:cNvPr>
          <p:cNvSpPr>
            <a:spLocks noGrp="1"/>
          </p:cNvSpPr>
          <p:nvPr>
            <p:ph type="title"/>
          </p:nvPr>
        </p:nvSpPr>
        <p:spPr/>
        <p:txBody>
          <a:bodyPr>
            <a:normAutofit/>
          </a:bodyPr>
          <a:lstStyle/>
          <a:p>
            <a:r>
              <a:rPr lang="en-US" sz="8800" dirty="0">
                <a:cs typeface="Arial"/>
              </a:rPr>
              <a:t>Making WynePay more inclusive</a:t>
            </a:r>
            <a:endParaRPr lang="en-GB" dirty="0"/>
          </a:p>
        </p:txBody>
      </p:sp>
      <p:sp>
        <p:nvSpPr>
          <p:cNvPr id="4" name="Slide Number Placeholder 3">
            <a:extLst>
              <a:ext uri="{FF2B5EF4-FFF2-40B4-BE49-F238E27FC236}">
                <a16:creationId xmlns:a16="http://schemas.microsoft.com/office/drawing/2014/main" id="{6FF4DCCC-B5B9-AC5A-51AF-5EC8D2A8C737}"/>
              </a:ext>
            </a:extLst>
          </p:cNvPr>
          <p:cNvSpPr>
            <a:spLocks noGrp="1"/>
          </p:cNvSpPr>
          <p:nvPr>
            <p:ph type="sldNum" sz="quarter" idx="12"/>
          </p:nvPr>
        </p:nvSpPr>
        <p:spPr/>
        <p:txBody>
          <a:bodyPr/>
          <a:lstStyle/>
          <a:p>
            <a:fld id="{20AF9D7A-5BEE-9245-944A-197F51D542D9}" type="slidenum">
              <a:rPr lang="en-US" smtClean="0"/>
              <a:t>14</a:t>
            </a:fld>
            <a:endParaRPr lang="en-US"/>
          </a:p>
        </p:txBody>
      </p:sp>
      <p:sp>
        <p:nvSpPr>
          <p:cNvPr id="8" name="TextBox 7">
            <a:extLst>
              <a:ext uri="{FF2B5EF4-FFF2-40B4-BE49-F238E27FC236}">
                <a16:creationId xmlns:a16="http://schemas.microsoft.com/office/drawing/2014/main" id="{7EC1125C-25DA-3167-0123-14FC4960F2D2}"/>
              </a:ext>
            </a:extLst>
          </p:cNvPr>
          <p:cNvSpPr txBox="1"/>
          <p:nvPr/>
        </p:nvSpPr>
        <p:spPr>
          <a:xfrm>
            <a:off x="1676619" y="2728344"/>
            <a:ext cx="20976059" cy="8302632"/>
          </a:xfrm>
          <a:prstGeom prst="rect">
            <a:avLst/>
          </a:prstGeom>
          <a:noFill/>
          <a:ln w="12700" cap="flat" cmpd="sng" algn="ctr">
            <a:solidFill>
              <a:sysClr val="window" lastClr="FFFFFF"/>
            </a:solidFill>
            <a:prstDash val="solid"/>
            <a:miter lim="800000"/>
          </a:ln>
          <a:effectLst/>
        </p:spPr>
        <p:txBody>
          <a:bodyPr rtlCol="0" anchor="t"/>
          <a:lstStyle>
            <a:defPPr>
              <a:defRPr lang="en-US"/>
            </a:defPPr>
            <a:lvl1pPr marR="0" lvl="0" indent="0" algn="ctr" defTabSz="914400" fontAlgn="auto">
              <a:lnSpc>
                <a:spcPct val="100000"/>
              </a:lnSpc>
              <a:spcBef>
                <a:spcPts val="0"/>
              </a:spcBef>
              <a:spcAft>
                <a:spcPts val="0"/>
              </a:spcAft>
              <a:buClrTx/>
              <a:buSzTx/>
              <a:buFontTx/>
              <a:buNone/>
              <a:tabLst/>
              <a:defRPr kumimoji="0" sz="2400" b="1" i="0" u="none" strike="noStrike" cap="none" spc="0" normalizeH="0" baseline="0">
                <a:ln>
                  <a:noFill/>
                </a:ln>
                <a:solidFill>
                  <a:prstClr val="black"/>
                </a:solidFill>
                <a:effectLst/>
                <a:uLnTx/>
                <a:uFillTx/>
                <a:latin typeface="+mj-lt"/>
              </a:defRPr>
            </a:lvl1pPr>
          </a:lstStyle>
          <a:p>
            <a:pPr algn="l"/>
            <a:r>
              <a:rPr lang="en-US" sz="4400" dirty="0">
                <a:solidFill>
                  <a:srgbClr val="7030A0"/>
                </a:solidFill>
              </a:rPr>
              <a:t>Use Case Summary</a:t>
            </a:r>
            <a:br>
              <a:rPr lang="en-US" sz="3200" dirty="0"/>
            </a:br>
            <a:r>
              <a:rPr lang="en-US" sz="3200" b="0" dirty="0"/>
              <a:t>MFIs using legacy systems with no access to interoperable platforms want to disburse loans to their borrowers or make payroll payments to staff with a variety of wallets.</a:t>
            </a:r>
          </a:p>
          <a:p>
            <a:pPr algn="l"/>
            <a:endParaRPr lang="en-US" sz="3200" b="0" dirty="0"/>
          </a:p>
          <a:p>
            <a:pPr algn="l"/>
            <a:r>
              <a:rPr lang="en-US" sz="4400" dirty="0">
                <a:solidFill>
                  <a:srgbClr val="7030A0"/>
                </a:solidFill>
              </a:rPr>
              <a:t>Challenges</a:t>
            </a:r>
          </a:p>
          <a:p>
            <a:pPr algn="l"/>
            <a:r>
              <a:rPr lang="en-US" sz="3200" b="0" dirty="0"/>
              <a:t>MFIs have to prepare different excel sheets per wallet/bank and upload them at the corresponding sites and track these with different support and monitoring services. </a:t>
            </a:r>
          </a:p>
          <a:p>
            <a:pPr marL="514350" indent="-514350" algn="l">
              <a:buFont typeface="+mj-lt"/>
              <a:buAutoNum type="arabicPeriod"/>
            </a:pPr>
            <a:r>
              <a:rPr lang="en-US" sz="3200" b="0" dirty="0"/>
              <a:t>Time consuming &amp; inefficient – negotiating different agreements, pricing, prepping different templates each time</a:t>
            </a:r>
          </a:p>
          <a:p>
            <a:pPr marL="514350" indent="-514350" algn="l">
              <a:buFont typeface="+mj-lt"/>
              <a:buAutoNum type="arabicPeriod"/>
            </a:pPr>
            <a:r>
              <a:rPr lang="en-US" sz="3200" b="0" dirty="0"/>
              <a:t>Reconciling transactions is a nightmare</a:t>
            </a:r>
          </a:p>
          <a:p>
            <a:pPr marL="514350" indent="-514350" algn="l">
              <a:buFont typeface="+mj-lt"/>
              <a:buAutoNum type="arabicPeriod"/>
            </a:pPr>
            <a:r>
              <a:rPr lang="en-US" sz="3200" b="0" dirty="0"/>
              <a:t>Tracking payment is unwieldy </a:t>
            </a:r>
          </a:p>
          <a:p>
            <a:pPr algn="l"/>
            <a:endParaRPr lang="en-US" sz="3200" b="0" dirty="0"/>
          </a:p>
          <a:p>
            <a:pPr algn="l"/>
            <a:r>
              <a:rPr lang="en-US" sz="4400" dirty="0">
                <a:solidFill>
                  <a:srgbClr val="7030A0"/>
                </a:solidFill>
              </a:rPr>
              <a:t>80% of MFIs in Myanmar fall into one of the three categories:</a:t>
            </a:r>
          </a:p>
          <a:p>
            <a:pPr marL="514350" indent="-514350" algn="l">
              <a:buFont typeface="+mj-lt"/>
              <a:buAutoNum type="arabicPeriod"/>
            </a:pPr>
            <a:r>
              <a:rPr lang="en-US" sz="3200" b="0" dirty="0"/>
              <a:t>No Core Banking System </a:t>
            </a:r>
          </a:p>
          <a:p>
            <a:pPr marL="514350" indent="-514350" algn="l">
              <a:buFont typeface="+mj-lt"/>
              <a:buAutoNum type="arabicPeriod"/>
            </a:pPr>
            <a:r>
              <a:rPr lang="en-US" sz="3200" b="0" dirty="0"/>
              <a:t>Core Banking System with no API capability</a:t>
            </a:r>
          </a:p>
          <a:p>
            <a:pPr marL="514350" indent="-514350" algn="l">
              <a:buFont typeface="+mj-lt"/>
              <a:buAutoNum type="arabicPeriod"/>
            </a:pPr>
            <a:r>
              <a:rPr lang="en-US" sz="3200" b="0" dirty="0"/>
              <a:t>Core Banking System with API capability but no IT capacity to build and maintain an integration </a:t>
            </a:r>
          </a:p>
          <a:p>
            <a:endParaRPr lang="en-US" sz="3200" dirty="0"/>
          </a:p>
        </p:txBody>
      </p:sp>
      <p:sp>
        <p:nvSpPr>
          <p:cNvPr id="5" name="Oval 4">
            <a:extLst>
              <a:ext uri="{FF2B5EF4-FFF2-40B4-BE49-F238E27FC236}">
                <a16:creationId xmlns:a16="http://schemas.microsoft.com/office/drawing/2014/main" id="{A5181FB6-6A96-E049-8CE9-433C68F378D5}"/>
              </a:ext>
            </a:extLst>
          </p:cNvPr>
          <p:cNvSpPr/>
          <p:nvPr/>
        </p:nvSpPr>
        <p:spPr>
          <a:xfrm>
            <a:off x="11333246" y="10813300"/>
            <a:ext cx="2742405" cy="2743200"/>
          </a:xfrm>
          <a:prstGeom prst="ellipse">
            <a:avLst/>
          </a:prstGeom>
          <a:gradFill flip="none" rotWithShape="1">
            <a:gsLst>
              <a:gs pos="0">
                <a:srgbClr val="FECE21"/>
              </a:gs>
              <a:gs pos="68000">
                <a:srgbClr val="FE8D00"/>
              </a:gs>
              <a:gs pos="36000">
                <a:srgbClr val="FEB500"/>
              </a:gs>
              <a:gs pos="100000">
                <a:srgbClr val="FF37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A51D837-B396-1F4F-9983-D092B3910AD1}"/>
              </a:ext>
            </a:extLst>
          </p:cNvPr>
          <p:cNvSpPr txBox="1"/>
          <p:nvPr/>
        </p:nvSpPr>
        <p:spPr>
          <a:xfrm>
            <a:off x="11613444" y="11215399"/>
            <a:ext cx="2182008" cy="2000548"/>
          </a:xfrm>
          <a:prstGeom prst="rect">
            <a:avLst/>
          </a:prstGeom>
          <a:noFill/>
        </p:spPr>
        <p:txBody>
          <a:bodyPr wrap="none" rtlCol="0">
            <a:spAutoFit/>
          </a:bodyPr>
          <a:lstStyle/>
          <a:p>
            <a:pPr algn="ctr"/>
            <a:r>
              <a:rPr lang="en-US" sz="8000" b="1" dirty="0">
                <a:solidFill>
                  <a:schemeClr val="bg1"/>
                </a:solidFill>
              </a:rPr>
              <a:t>183 </a:t>
            </a:r>
          </a:p>
          <a:p>
            <a:pPr algn="ctr"/>
            <a:r>
              <a:rPr lang="en-US" sz="4400" b="1" dirty="0">
                <a:solidFill>
                  <a:schemeClr val="bg1"/>
                </a:solidFill>
              </a:rPr>
              <a:t>MFIs</a:t>
            </a:r>
          </a:p>
        </p:txBody>
      </p:sp>
      <p:sp>
        <p:nvSpPr>
          <p:cNvPr id="10" name="Oval 9">
            <a:extLst>
              <a:ext uri="{FF2B5EF4-FFF2-40B4-BE49-F238E27FC236}">
                <a16:creationId xmlns:a16="http://schemas.microsoft.com/office/drawing/2014/main" id="{8F658C0C-BC2C-B04C-904F-4C114D4814A1}"/>
              </a:ext>
            </a:extLst>
          </p:cNvPr>
          <p:cNvSpPr/>
          <p:nvPr/>
        </p:nvSpPr>
        <p:spPr>
          <a:xfrm>
            <a:off x="7540986" y="10813301"/>
            <a:ext cx="2743200" cy="2743200"/>
          </a:xfrm>
          <a:prstGeom prst="ellipse">
            <a:avLst/>
          </a:prstGeom>
          <a:gradFill flip="none" rotWithShape="1">
            <a:gsLst>
              <a:gs pos="0">
                <a:srgbClr val="FECE21"/>
              </a:gs>
              <a:gs pos="68000">
                <a:srgbClr val="FE8D00"/>
              </a:gs>
              <a:gs pos="36000">
                <a:srgbClr val="FEB500"/>
              </a:gs>
              <a:gs pos="100000">
                <a:srgbClr val="FF37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D6B788AF-17D9-214B-B6A4-797F9247A958}"/>
              </a:ext>
            </a:extLst>
          </p:cNvPr>
          <p:cNvSpPr txBox="1"/>
          <p:nvPr/>
        </p:nvSpPr>
        <p:spPr>
          <a:xfrm>
            <a:off x="7720271" y="11224728"/>
            <a:ext cx="2601026" cy="2000548"/>
          </a:xfrm>
          <a:prstGeom prst="rect">
            <a:avLst/>
          </a:prstGeom>
          <a:noFill/>
        </p:spPr>
        <p:txBody>
          <a:bodyPr wrap="square" rtlCol="0">
            <a:spAutoFit/>
          </a:bodyPr>
          <a:lstStyle/>
          <a:p>
            <a:pPr algn="ctr"/>
            <a:r>
              <a:rPr lang="en-US" sz="8000" b="1" dirty="0">
                <a:solidFill>
                  <a:schemeClr val="bg1"/>
                </a:solidFill>
              </a:rPr>
              <a:t>30+ </a:t>
            </a:r>
          </a:p>
          <a:p>
            <a:pPr algn="ctr"/>
            <a:r>
              <a:rPr lang="en-US" sz="4400" b="1" dirty="0">
                <a:solidFill>
                  <a:schemeClr val="bg1"/>
                </a:solidFill>
              </a:rPr>
              <a:t>Wallets</a:t>
            </a:r>
          </a:p>
        </p:txBody>
      </p:sp>
    </p:spTree>
    <p:extLst>
      <p:ext uri="{BB962C8B-B14F-4D97-AF65-F5344CB8AC3E}">
        <p14:creationId xmlns:p14="http://schemas.microsoft.com/office/powerpoint/2010/main" val="4051264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44EA5-BB47-29E2-AE31-C67C5CD966BE}"/>
              </a:ext>
            </a:extLst>
          </p:cNvPr>
          <p:cNvSpPr>
            <a:spLocks noGrp="1"/>
          </p:cNvSpPr>
          <p:nvPr>
            <p:ph type="title"/>
          </p:nvPr>
        </p:nvSpPr>
        <p:spPr>
          <a:xfrm>
            <a:off x="1676619" y="730251"/>
            <a:ext cx="20304150" cy="2651126"/>
          </a:xfrm>
        </p:spPr>
        <p:txBody>
          <a:bodyPr>
            <a:normAutofit/>
          </a:bodyPr>
          <a:lstStyle/>
          <a:p>
            <a:r>
              <a:rPr lang="en-US" sz="8800" dirty="0">
                <a:cs typeface="Arial"/>
              </a:rPr>
              <a:t>Making WynePay more inclusive</a:t>
            </a:r>
            <a:endParaRPr lang="en-GB" dirty="0"/>
          </a:p>
        </p:txBody>
      </p:sp>
      <p:sp>
        <p:nvSpPr>
          <p:cNvPr id="4" name="Slide Number Placeholder 3">
            <a:extLst>
              <a:ext uri="{FF2B5EF4-FFF2-40B4-BE49-F238E27FC236}">
                <a16:creationId xmlns:a16="http://schemas.microsoft.com/office/drawing/2014/main" id="{6FF4DCCC-B5B9-AC5A-51AF-5EC8D2A8C737}"/>
              </a:ext>
            </a:extLst>
          </p:cNvPr>
          <p:cNvSpPr>
            <a:spLocks noGrp="1"/>
          </p:cNvSpPr>
          <p:nvPr>
            <p:ph type="sldNum" sz="quarter" idx="12"/>
          </p:nvPr>
        </p:nvSpPr>
        <p:spPr/>
        <p:txBody>
          <a:bodyPr/>
          <a:lstStyle/>
          <a:p>
            <a:fld id="{20AF9D7A-5BEE-9245-944A-197F51D542D9}" type="slidenum">
              <a:rPr lang="en-US" smtClean="0"/>
              <a:t>15</a:t>
            </a:fld>
            <a:endParaRPr lang="en-US"/>
          </a:p>
        </p:txBody>
      </p:sp>
      <p:sp>
        <p:nvSpPr>
          <p:cNvPr id="51" name="Rectangle 50">
            <a:extLst>
              <a:ext uri="{FF2B5EF4-FFF2-40B4-BE49-F238E27FC236}">
                <a16:creationId xmlns:a16="http://schemas.microsoft.com/office/drawing/2014/main" id="{76CA28DA-1940-A421-5934-C43882317CEA}"/>
              </a:ext>
            </a:extLst>
          </p:cNvPr>
          <p:cNvSpPr/>
          <p:nvPr/>
        </p:nvSpPr>
        <p:spPr>
          <a:xfrm>
            <a:off x="8513514" y="7763754"/>
            <a:ext cx="3669862" cy="118504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mn-cs"/>
              </a:rPr>
              <a:t>PM4ML/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white"/>
                </a:solidFill>
                <a:effectLst/>
                <a:uLnTx/>
                <a:uFillTx/>
                <a:latin typeface="+mj-lt"/>
                <a:ea typeface="+mn-ea"/>
                <a:cs typeface="+mn-cs"/>
              </a:rPr>
              <a:t>Mojaloop</a:t>
            </a:r>
            <a:r>
              <a:rPr kumimoji="0" lang="en-US" b="0" i="0" u="none" strike="noStrike" kern="1200" cap="none" spc="0" normalizeH="0" baseline="0" noProof="0" dirty="0">
                <a:ln>
                  <a:noFill/>
                </a:ln>
                <a:solidFill>
                  <a:prstClr val="white"/>
                </a:solidFill>
                <a:effectLst/>
                <a:uLnTx/>
                <a:uFillTx/>
                <a:latin typeface="+mj-lt"/>
                <a:ea typeface="+mn-ea"/>
                <a:cs typeface="+mn-cs"/>
              </a:rPr>
              <a:t> SDK/Others</a:t>
            </a:r>
          </a:p>
        </p:txBody>
      </p:sp>
      <p:sp>
        <p:nvSpPr>
          <p:cNvPr id="52" name="Rectangle 51">
            <a:extLst>
              <a:ext uri="{FF2B5EF4-FFF2-40B4-BE49-F238E27FC236}">
                <a16:creationId xmlns:a16="http://schemas.microsoft.com/office/drawing/2014/main" id="{42EC7043-E672-18CB-B6E6-D9F67FD84048}"/>
              </a:ext>
            </a:extLst>
          </p:cNvPr>
          <p:cNvSpPr/>
          <p:nvPr/>
        </p:nvSpPr>
        <p:spPr>
          <a:xfrm>
            <a:off x="8520025" y="9657383"/>
            <a:ext cx="3669862" cy="3074464"/>
          </a:xfrm>
          <a:prstGeom prst="rect">
            <a:avLst/>
          </a:prstGeom>
          <a:solidFill>
            <a:sysClr val="window" lastClr="FFFFFF">
              <a:lumMod val="85000"/>
            </a:sysClr>
          </a:solidFill>
          <a:ln w="12700" cap="flat" cmpd="sng" algn="ctr">
            <a:solidFill>
              <a:srgbClr val="4472C4">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mj-lt"/>
                <a:ea typeface="+mn-ea"/>
                <a:cs typeface="+mn-cs"/>
              </a:rPr>
              <a:t>Payment Portal </a:t>
            </a:r>
          </a:p>
        </p:txBody>
      </p:sp>
      <p:cxnSp>
        <p:nvCxnSpPr>
          <p:cNvPr id="54" name="Connector: Elbow 53">
            <a:extLst>
              <a:ext uri="{FF2B5EF4-FFF2-40B4-BE49-F238E27FC236}">
                <a16:creationId xmlns:a16="http://schemas.microsoft.com/office/drawing/2014/main" id="{FADD1335-25FF-6B5F-213F-685CFAA19F4A}"/>
              </a:ext>
            </a:extLst>
          </p:cNvPr>
          <p:cNvCxnSpPr>
            <a:cxnSpLocks/>
            <a:stCxn id="51" idx="3"/>
          </p:cNvCxnSpPr>
          <p:nvPr/>
        </p:nvCxnSpPr>
        <p:spPr>
          <a:xfrm>
            <a:off x="12183376" y="8356279"/>
            <a:ext cx="2784711" cy="1383989"/>
          </a:xfrm>
          <a:prstGeom prst="bentConnector3">
            <a:avLst/>
          </a:prstGeom>
          <a:noFill/>
          <a:ln w="6350" cap="flat" cmpd="sng" algn="ctr">
            <a:solidFill>
              <a:srgbClr val="4472C4"/>
            </a:solidFill>
            <a:prstDash val="solid"/>
            <a:miter lim="800000"/>
            <a:tailEnd type="triangle"/>
          </a:ln>
          <a:effectLst/>
        </p:spPr>
      </p:cxnSp>
      <p:sp>
        <p:nvSpPr>
          <p:cNvPr id="56" name="Rectangle 55">
            <a:extLst>
              <a:ext uri="{FF2B5EF4-FFF2-40B4-BE49-F238E27FC236}">
                <a16:creationId xmlns:a16="http://schemas.microsoft.com/office/drawing/2014/main" id="{835C222A-6250-75DC-F808-6D65700EAFC0}"/>
              </a:ext>
            </a:extLst>
          </p:cNvPr>
          <p:cNvSpPr/>
          <p:nvPr/>
        </p:nvSpPr>
        <p:spPr>
          <a:xfrm>
            <a:off x="4513004" y="7763754"/>
            <a:ext cx="2846936" cy="118504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mn-cs"/>
              </a:rPr>
              <a:t>Core Banking with APIs</a:t>
            </a:r>
          </a:p>
        </p:txBody>
      </p:sp>
      <p:sp>
        <p:nvSpPr>
          <p:cNvPr id="57" name="Rectangle 56">
            <a:extLst>
              <a:ext uri="{FF2B5EF4-FFF2-40B4-BE49-F238E27FC236}">
                <a16:creationId xmlns:a16="http://schemas.microsoft.com/office/drawing/2014/main" id="{0B224F3F-F7AB-3381-6663-EFBCD731163D}"/>
              </a:ext>
            </a:extLst>
          </p:cNvPr>
          <p:cNvSpPr/>
          <p:nvPr/>
        </p:nvSpPr>
        <p:spPr>
          <a:xfrm>
            <a:off x="4519515" y="9657383"/>
            <a:ext cx="2846936" cy="118504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mn-cs"/>
              </a:rPr>
              <a:t>Core Banking without API capabilities </a:t>
            </a:r>
          </a:p>
        </p:txBody>
      </p:sp>
      <p:sp>
        <p:nvSpPr>
          <p:cNvPr id="58" name="Rectangle 57">
            <a:extLst>
              <a:ext uri="{FF2B5EF4-FFF2-40B4-BE49-F238E27FC236}">
                <a16:creationId xmlns:a16="http://schemas.microsoft.com/office/drawing/2014/main" id="{153CAD16-1E8F-7B14-D507-0C6EA4E4C027}"/>
              </a:ext>
            </a:extLst>
          </p:cNvPr>
          <p:cNvSpPr/>
          <p:nvPr/>
        </p:nvSpPr>
        <p:spPr>
          <a:xfrm>
            <a:off x="4513004" y="11680652"/>
            <a:ext cx="2846936" cy="1185049"/>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mj-lt"/>
                <a:ea typeface="+mn-ea"/>
                <a:cs typeface="+mn-cs"/>
              </a:rPr>
              <a:t>Without Core Banking </a:t>
            </a:r>
          </a:p>
        </p:txBody>
      </p:sp>
      <p:pic>
        <p:nvPicPr>
          <p:cNvPr id="59" name="Picture 58">
            <a:extLst>
              <a:ext uri="{FF2B5EF4-FFF2-40B4-BE49-F238E27FC236}">
                <a16:creationId xmlns:a16="http://schemas.microsoft.com/office/drawing/2014/main" id="{A70FFC03-537C-E2F8-A4E0-0EE816AC2AC9}"/>
              </a:ext>
            </a:extLst>
          </p:cNvPr>
          <p:cNvPicPr>
            <a:picLocks noChangeAspect="1"/>
          </p:cNvPicPr>
          <p:nvPr/>
        </p:nvPicPr>
        <p:blipFill rotWithShape="1">
          <a:blip r:embed="rId3"/>
          <a:srcRect l="17955" t="17085" r="17045" b="21886"/>
          <a:stretch/>
        </p:blipFill>
        <p:spPr>
          <a:xfrm>
            <a:off x="3008536" y="7748976"/>
            <a:ext cx="1160787" cy="1173689"/>
          </a:xfrm>
          <a:prstGeom prst="rect">
            <a:avLst/>
          </a:prstGeom>
        </p:spPr>
      </p:pic>
      <p:pic>
        <p:nvPicPr>
          <p:cNvPr id="60" name="Picture 59">
            <a:extLst>
              <a:ext uri="{FF2B5EF4-FFF2-40B4-BE49-F238E27FC236}">
                <a16:creationId xmlns:a16="http://schemas.microsoft.com/office/drawing/2014/main" id="{20F01E26-5DFE-64D4-92B2-ABC2A145C456}"/>
              </a:ext>
            </a:extLst>
          </p:cNvPr>
          <p:cNvPicPr>
            <a:picLocks noChangeAspect="1"/>
          </p:cNvPicPr>
          <p:nvPr/>
        </p:nvPicPr>
        <p:blipFill rotWithShape="1">
          <a:blip r:embed="rId3"/>
          <a:srcRect l="17955" t="17085" r="17045" b="21886"/>
          <a:stretch/>
        </p:blipFill>
        <p:spPr>
          <a:xfrm>
            <a:off x="2991969" y="9680951"/>
            <a:ext cx="1160787" cy="1173689"/>
          </a:xfrm>
          <a:prstGeom prst="rect">
            <a:avLst/>
          </a:prstGeom>
        </p:spPr>
      </p:pic>
      <p:pic>
        <p:nvPicPr>
          <p:cNvPr id="61" name="Picture 60">
            <a:extLst>
              <a:ext uri="{FF2B5EF4-FFF2-40B4-BE49-F238E27FC236}">
                <a16:creationId xmlns:a16="http://schemas.microsoft.com/office/drawing/2014/main" id="{91549837-B8CA-595E-F336-1D72102D4B23}"/>
              </a:ext>
            </a:extLst>
          </p:cNvPr>
          <p:cNvPicPr>
            <a:picLocks noChangeAspect="1"/>
          </p:cNvPicPr>
          <p:nvPr/>
        </p:nvPicPr>
        <p:blipFill rotWithShape="1">
          <a:blip r:embed="rId3"/>
          <a:srcRect l="17955" t="17085" r="17045" b="21886"/>
          <a:stretch/>
        </p:blipFill>
        <p:spPr>
          <a:xfrm>
            <a:off x="3063531" y="11773998"/>
            <a:ext cx="1160787" cy="1173689"/>
          </a:xfrm>
          <a:prstGeom prst="rect">
            <a:avLst/>
          </a:prstGeom>
        </p:spPr>
      </p:pic>
      <p:sp>
        <p:nvSpPr>
          <p:cNvPr id="63" name="Rectangle 62">
            <a:extLst>
              <a:ext uri="{FF2B5EF4-FFF2-40B4-BE49-F238E27FC236}">
                <a16:creationId xmlns:a16="http://schemas.microsoft.com/office/drawing/2014/main" id="{72F64CA1-2E0A-C202-6638-7FF7F2B5B2FA}"/>
              </a:ext>
            </a:extLst>
          </p:cNvPr>
          <p:cNvSpPr/>
          <p:nvPr/>
        </p:nvSpPr>
        <p:spPr>
          <a:xfrm>
            <a:off x="913144" y="6972719"/>
            <a:ext cx="4776908" cy="436744"/>
          </a:xfrm>
          <a:prstGeom prst="rect">
            <a:avLst/>
          </a:prstGeom>
          <a:noFill/>
          <a:ln w="12700" cap="flat" cmpd="sng" algn="ctr">
            <a:solidFill>
              <a:sysClr val="window" lastClr="FFFFFF"/>
            </a:solid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mj-lt"/>
                <a:ea typeface="+mn-ea"/>
                <a:cs typeface="+mn-cs"/>
              </a:rPr>
              <a:t>Different </a:t>
            </a:r>
            <a:r>
              <a:rPr lang="en-US" sz="2400" b="1" dirty="0">
                <a:solidFill>
                  <a:prstClr val="black"/>
                </a:solidFill>
                <a:latin typeface="+mj-lt"/>
              </a:rPr>
              <a:t>t</a:t>
            </a:r>
            <a:r>
              <a:rPr kumimoji="0" lang="en-US" sz="2400" b="1" i="0" u="none" strike="noStrike" kern="1200" cap="none" spc="0" normalizeH="0" baseline="0" noProof="0" dirty="0" err="1">
                <a:ln>
                  <a:noFill/>
                </a:ln>
                <a:solidFill>
                  <a:prstClr val="black"/>
                </a:solidFill>
                <a:effectLst/>
                <a:uLnTx/>
                <a:uFillTx/>
                <a:latin typeface="+mj-lt"/>
                <a:ea typeface="+mn-ea"/>
                <a:cs typeface="+mn-cs"/>
              </a:rPr>
              <a:t>ype</a:t>
            </a:r>
            <a:r>
              <a:rPr kumimoji="0" lang="en-US" sz="2400" b="1" i="0" u="none" strike="noStrike" kern="1200" cap="none" spc="0" normalizeH="0" baseline="0" noProof="0" dirty="0">
                <a:ln>
                  <a:noFill/>
                </a:ln>
                <a:solidFill>
                  <a:prstClr val="black"/>
                </a:solidFill>
                <a:effectLst/>
                <a:uLnTx/>
                <a:uFillTx/>
                <a:latin typeface="+mj-lt"/>
                <a:ea typeface="+mn-ea"/>
                <a:cs typeface="+mn-cs"/>
              </a:rPr>
              <a:t> of MFIs</a:t>
            </a:r>
          </a:p>
        </p:txBody>
      </p:sp>
      <p:sp>
        <p:nvSpPr>
          <p:cNvPr id="64" name="Flowchart: Alternate Process 63">
            <a:extLst>
              <a:ext uri="{FF2B5EF4-FFF2-40B4-BE49-F238E27FC236}">
                <a16:creationId xmlns:a16="http://schemas.microsoft.com/office/drawing/2014/main" id="{91759353-B41A-9FF6-2EF0-33998F02B9E6}"/>
              </a:ext>
            </a:extLst>
          </p:cNvPr>
          <p:cNvSpPr/>
          <p:nvPr/>
        </p:nvSpPr>
        <p:spPr>
          <a:xfrm>
            <a:off x="1707503" y="8130575"/>
            <a:ext cx="527210" cy="527210"/>
          </a:xfrm>
          <a:prstGeom prst="flowChartAlternateProcess">
            <a:avLst/>
          </a:prstGeom>
          <a:solidFill>
            <a:srgbClr val="C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mj-lt"/>
                <a:ea typeface="+mn-ea"/>
                <a:cs typeface="+mn-cs"/>
              </a:rPr>
              <a:t>1</a:t>
            </a:r>
          </a:p>
        </p:txBody>
      </p:sp>
      <p:sp>
        <p:nvSpPr>
          <p:cNvPr id="65" name="Flowchart: Alternate Process 64">
            <a:extLst>
              <a:ext uri="{FF2B5EF4-FFF2-40B4-BE49-F238E27FC236}">
                <a16:creationId xmlns:a16="http://schemas.microsoft.com/office/drawing/2014/main" id="{C6F5D343-2BDE-3B12-E79A-DEDCF906C9DE}"/>
              </a:ext>
            </a:extLst>
          </p:cNvPr>
          <p:cNvSpPr/>
          <p:nvPr/>
        </p:nvSpPr>
        <p:spPr>
          <a:xfrm>
            <a:off x="1707503" y="10035196"/>
            <a:ext cx="527210" cy="527210"/>
          </a:xfrm>
          <a:prstGeom prst="flowChartAlternateProcess">
            <a:avLst/>
          </a:prstGeom>
          <a:solidFill>
            <a:srgbClr val="C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mj-lt"/>
                <a:ea typeface="+mn-ea"/>
                <a:cs typeface="+mn-cs"/>
              </a:rPr>
              <a:t>2</a:t>
            </a:r>
          </a:p>
        </p:txBody>
      </p:sp>
      <p:sp>
        <p:nvSpPr>
          <p:cNvPr id="66" name="Flowchart: Alternate Process 65">
            <a:extLst>
              <a:ext uri="{FF2B5EF4-FFF2-40B4-BE49-F238E27FC236}">
                <a16:creationId xmlns:a16="http://schemas.microsoft.com/office/drawing/2014/main" id="{D5AF6F7B-D08C-08DF-02A2-85942409903E}"/>
              </a:ext>
            </a:extLst>
          </p:cNvPr>
          <p:cNvSpPr/>
          <p:nvPr/>
        </p:nvSpPr>
        <p:spPr>
          <a:xfrm>
            <a:off x="1707503" y="12097237"/>
            <a:ext cx="527210" cy="527210"/>
          </a:xfrm>
          <a:prstGeom prst="flowChartAlternateProcess">
            <a:avLst/>
          </a:prstGeom>
          <a:solidFill>
            <a:srgbClr val="C0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mj-lt"/>
                <a:ea typeface="+mn-ea"/>
                <a:cs typeface="+mn-cs"/>
              </a:rPr>
              <a:t>3</a:t>
            </a:r>
          </a:p>
        </p:txBody>
      </p:sp>
      <p:cxnSp>
        <p:nvCxnSpPr>
          <p:cNvPr id="68" name="Connector: Elbow 67">
            <a:extLst>
              <a:ext uri="{FF2B5EF4-FFF2-40B4-BE49-F238E27FC236}">
                <a16:creationId xmlns:a16="http://schemas.microsoft.com/office/drawing/2014/main" id="{A958B150-164A-CCA8-215D-42B570C3C0F1}"/>
              </a:ext>
            </a:extLst>
          </p:cNvPr>
          <p:cNvCxnSpPr>
            <a:cxnSpLocks/>
            <a:stCxn id="52" idx="3"/>
          </p:cNvCxnSpPr>
          <p:nvPr/>
        </p:nvCxnSpPr>
        <p:spPr>
          <a:xfrm flipV="1">
            <a:off x="12189887" y="9853309"/>
            <a:ext cx="2778200" cy="1341306"/>
          </a:xfrm>
          <a:prstGeom prst="bentConnector3">
            <a:avLst>
              <a:gd name="adj1" fmla="val 50000"/>
            </a:avLst>
          </a:prstGeom>
          <a:noFill/>
          <a:ln w="6350" cap="flat" cmpd="sng" algn="ctr">
            <a:solidFill>
              <a:srgbClr val="4472C4"/>
            </a:solidFill>
            <a:prstDash val="solid"/>
            <a:miter lim="800000"/>
            <a:tailEnd type="triangle"/>
          </a:ln>
          <a:effectLst/>
        </p:spPr>
      </p:cxnSp>
      <p:cxnSp>
        <p:nvCxnSpPr>
          <p:cNvPr id="69" name="Straight Arrow Connector 68">
            <a:extLst>
              <a:ext uri="{FF2B5EF4-FFF2-40B4-BE49-F238E27FC236}">
                <a16:creationId xmlns:a16="http://schemas.microsoft.com/office/drawing/2014/main" id="{197B6374-0A53-89D7-F553-035977441443}"/>
              </a:ext>
            </a:extLst>
          </p:cNvPr>
          <p:cNvCxnSpPr>
            <a:cxnSpLocks/>
          </p:cNvCxnSpPr>
          <p:nvPr/>
        </p:nvCxnSpPr>
        <p:spPr>
          <a:xfrm>
            <a:off x="7363199" y="8303554"/>
            <a:ext cx="1132741" cy="0"/>
          </a:xfrm>
          <a:prstGeom prst="straightConnector1">
            <a:avLst/>
          </a:prstGeom>
          <a:noFill/>
          <a:ln w="6350" cap="flat" cmpd="sng" algn="ctr">
            <a:solidFill>
              <a:srgbClr val="4472C4"/>
            </a:solidFill>
            <a:prstDash val="solid"/>
            <a:miter lim="800000"/>
            <a:tailEnd type="triangle"/>
          </a:ln>
          <a:effectLst/>
        </p:spPr>
      </p:cxnSp>
      <p:cxnSp>
        <p:nvCxnSpPr>
          <p:cNvPr id="70" name="Straight Arrow Connector 69">
            <a:extLst>
              <a:ext uri="{FF2B5EF4-FFF2-40B4-BE49-F238E27FC236}">
                <a16:creationId xmlns:a16="http://schemas.microsoft.com/office/drawing/2014/main" id="{D5D3254A-84E9-2C7A-6FDC-4A6D95B7C163}"/>
              </a:ext>
            </a:extLst>
          </p:cNvPr>
          <p:cNvCxnSpPr>
            <a:cxnSpLocks/>
          </p:cNvCxnSpPr>
          <p:nvPr/>
        </p:nvCxnSpPr>
        <p:spPr>
          <a:xfrm>
            <a:off x="7345625" y="10260071"/>
            <a:ext cx="1132741" cy="0"/>
          </a:xfrm>
          <a:prstGeom prst="straightConnector1">
            <a:avLst/>
          </a:prstGeom>
          <a:noFill/>
          <a:ln w="6350" cap="flat" cmpd="sng" algn="ctr">
            <a:solidFill>
              <a:srgbClr val="4472C4"/>
            </a:solidFill>
            <a:prstDash val="solid"/>
            <a:miter lim="800000"/>
            <a:tailEnd type="triangle"/>
          </a:ln>
          <a:effectLst/>
        </p:spPr>
      </p:cxnSp>
      <p:cxnSp>
        <p:nvCxnSpPr>
          <p:cNvPr id="71" name="Straight Arrow Connector 70">
            <a:extLst>
              <a:ext uri="{FF2B5EF4-FFF2-40B4-BE49-F238E27FC236}">
                <a16:creationId xmlns:a16="http://schemas.microsoft.com/office/drawing/2014/main" id="{19637DA6-E3A7-5356-E7C4-024C9C5C5FC4}"/>
              </a:ext>
            </a:extLst>
          </p:cNvPr>
          <p:cNvCxnSpPr>
            <a:cxnSpLocks/>
          </p:cNvCxnSpPr>
          <p:nvPr/>
        </p:nvCxnSpPr>
        <p:spPr>
          <a:xfrm>
            <a:off x="7345625" y="12325899"/>
            <a:ext cx="1132741" cy="0"/>
          </a:xfrm>
          <a:prstGeom prst="straightConnector1">
            <a:avLst/>
          </a:prstGeom>
          <a:noFill/>
          <a:ln w="6350" cap="flat" cmpd="sng" algn="ctr">
            <a:solidFill>
              <a:srgbClr val="4472C4"/>
            </a:solidFill>
            <a:prstDash val="solid"/>
            <a:miter lim="800000"/>
            <a:tailEnd type="triangle"/>
          </a:ln>
          <a:effectLst/>
        </p:spPr>
      </p:cxnSp>
      <p:pic>
        <p:nvPicPr>
          <p:cNvPr id="72" name="Google Shape;275;p12">
            <a:extLst>
              <a:ext uri="{FF2B5EF4-FFF2-40B4-BE49-F238E27FC236}">
                <a16:creationId xmlns:a16="http://schemas.microsoft.com/office/drawing/2014/main" id="{FC90E5B4-B8B8-1077-9C50-0B1F91370B3B}"/>
              </a:ext>
            </a:extLst>
          </p:cNvPr>
          <p:cNvPicPr preferRelativeResize="0"/>
          <p:nvPr/>
        </p:nvPicPr>
        <p:blipFill rotWithShape="1">
          <a:blip r:embed="rId4">
            <a:alphaModFix/>
          </a:blip>
          <a:srcRect/>
          <a:stretch/>
        </p:blipFill>
        <p:spPr>
          <a:xfrm>
            <a:off x="18439106" y="7370742"/>
            <a:ext cx="1167341" cy="1167341"/>
          </a:xfrm>
          <a:prstGeom prst="rect">
            <a:avLst/>
          </a:prstGeom>
          <a:noFill/>
          <a:ln>
            <a:noFill/>
          </a:ln>
        </p:spPr>
      </p:pic>
      <p:pic>
        <p:nvPicPr>
          <p:cNvPr id="73" name="Google Shape;275;p12">
            <a:extLst>
              <a:ext uri="{FF2B5EF4-FFF2-40B4-BE49-F238E27FC236}">
                <a16:creationId xmlns:a16="http://schemas.microsoft.com/office/drawing/2014/main" id="{25A61A61-E018-315E-715C-8FC0DB2D9CC4}"/>
              </a:ext>
            </a:extLst>
          </p:cNvPr>
          <p:cNvPicPr preferRelativeResize="0"/>
          <p:nvPr/>
        </p:nvPicPr>
        <p:blipFill rotWithShape="1">
          <a:blip r:embed="rId4">
            <a:alphaModFix/>
          </a:blip>
          <a:srcRect/>
          <a:stretch/>
        </p:blipFill>
        <p:spPr>
          <a:xfrm>
            <a:off x="18554261" y="9130169"/>
            <a:ext cx="1167341" cy="1167341"/>
          </a:xfrm>
          <a:prstGeom prst="rect">
            <a:avLst/>
          </a:prstGeom>
          <a:noFill/>
          <a:ln>
            <a:noFill/>
          </a:ln>
        </p:spPr>
      </p:pic>
      <p:pic>
        <p:nvPicPr>
          <p:cNvPr id="74" name="Google Shape;275;p12">
            <a:extLst>
              <a:ext uri="{FF2B5EF4-FFF2-40B4-BE49-F238E27FC236}">
                <a16:creationId xmlns:a16="http://schemas.microsoft.com/office/drawing/2014/main" id="{19A3BFAC-6864-A388-7302-5A489226C004}"/>
              </a:ext>
            </a:extLst>
          </p:cNvPr>
          <p:cNvPicPr preferRelativeResize="0"/>
          <p:nvPr/>
        </p:nvPicPr>
        <p:blipFill rotWithShape="1">
          <a:blip r:embed="rId4">
            <a:alphaModFix/>
          </a:blip>
          <a:srcRect/>
          <a:stretch/>
        </p:blipFill>
        <p:spPr>
          <a:xfrm>
            <a:off x="18554261" y="10978363"/>
            <a:ext cx="1167341" cy="1167341"/>
          </a:xfrm>
          <a:prstGeom prst="rect">
            <a:avLst/>
          </a:prstGeom>
          <a:noFill/>
          <a:ln>
            <a:noFill/>
          </a:ln>
        </p:spPr>
      </p:pic>
      <p:grpSp>
        <p:nvGrpSpPr>
          <p:cNvPr id="75" name="Group 74">
            <a:extLst>
              <a:ext uri="{FF2B5EF4-FFF2-40B4-BE49-F238E27FC236}">
                <a16:creationId xmlns:a16="http://schemas.microsoft.com/office/drawing/2014/main" id="{AF77E092-C4BC-209C-459B-D0E91B48BD33}"/>
              </a:ext>
            </a:extLst>
          </p:cNvPr>
          <p:cNvGrpSpPr/>
          <p:nvPr/>
        </p:nvGrpSpPr>
        <p:grpSpPr>
          <a:xfrm>
            <a:off x="14794511" y="8469320"/>
            <a:ext cx="2541895" cy="2541895"/>
            <a:chOff x="6096000" y="2767696"/>
            <a:chExt cx="1322608" cy="1322608"/>
          </a:xfrm>
        </p:grpSpPr>
        <p:sp>
          <p:nvSpPr>
            <p:cNvPr id="84" name="Oval 83">
              <a:extLst>
                <a:ext uri="{FF2B5EF4-FFF2-40B4-BE49-F238E27FC236}">
                  <a16:creationId xmlns:a16="http://schemas.microsoft.com/office/drawing/2014/main" id="{F6EA797A-5650-84E8-2F15-5596E0869E06}"/>
                </a:ext>
              </a:extLst>
            </p:cNvPr>
            <p:cNvSpPr/>
            <p:nvPr/>
          </p:nvSpPr>
          <p:spPr>
            <a:xfrm>
              <a:off x="6208664" y="2880360"/>
              <a:ext cx="1097280" cy="1097280"/>
            </a:xfrm>
            <a:prstGeom prst="ellipse">
              <a:avLst/>
            </a:prstGeom>
            <a:solidFill>
              <a:srgbClr val="00206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mj-lt"/>
                <a:ea typeface="+mn-ea"/>
                <a:cs typeface="+mn-cs"/>
              </a:endParaRPr>
            </a:p>
          </p:txBody>
        </p:sp>
        <p:pic>
          <p:nvPicPr>
            <p:cNvPr id="85" name="Picture 84">
              <a:extLst>
                <a:ext uri="{FF2B5EF4-FFF2-40B4-BE49-F238E27FC236}">
                  <a16:creationId xmlns:a16="http://schemas.microsoft.com/office/drawing/2014/main" id="{7E47677A-7EA1-D8BA-E628-79FA9AEB26B1}"/>
                </a:ext>
              </a:extLst>
            </p:cNvPr>
            <p:cNvPicPr>
              <a:picLocks noChangeAspect="1"/>
            </p:cNvPicPr>
            <p:nvPr/>
          </p:nvPicPr>
          <p:blipFill>
            <a:blip r:embed="rId5"/>
            <a:stretch>
              <a:fillRect/>
            </a:stretch>
          </p:blipFill>
          <p:spPr>
            <a:xfrm>
              <a:off x="6096000" y="2767696"/>
              <a:ext cx="1322608" cy="1322608"/>
            </a:xfrm>
            <a:prstGeom prst="rect">
              <a:avLst/>
            </a:prstGeom>
          </p:spPr>
        </p:pic>
      </p:grpSp>
      <p:cxnSp>
        <p:nvCxnSpPr>
          <p:cNvPr id="76" name="Straight Arrow Connector 75">
            <a:extLst>
              <a:ext uri="{FF2B5EF4-FFF2-40B4-BE49-F238E27FC236}">
                <a16:creationId xmlns:a16="http://schemas.microsoft.com/office/drawing/2014/main" id="{FB5B6613-EF81-6F1E-C7C3-5F066168DC64}"/>
              </a:ext>
            </a:extLst>
          </p:cNvPr>
          <p:cNvCxnSpPr>
            <a:cxnSpLocks/>
          </p:cNvCxnSpPr>
          <p:nvPr/>
        </p:nvCxnSpPr>
        <p:spPr>
          <a:xfrm>
            <a:off x="17328651" y="9723442"/>
            <a:ext cx="1014722" cy="0"/>
          </a:xfrm>
          <a:prstGeom prst="straightConnector1">
            <a:avLst/>
          </a:prstGeom>
          <a:noFill/>
          <a:ln w="6350" cap="flat" cmpd="sng" algn="ctr">
            <a:solidFill>
              <a:srgbClr val="4472C4"/>
            </a:solidFill>
            <a:prstDash val="solid"/>
            <a:miter lim="800000"/>
            <a:tailEnd type="triangle"/>
          </a:ln>
          <a:effectLst/>
        </p:spPr>
      </p:cxnSp>
      <p:cxnSp>
        <p:nvCxnSpPr>
          <p:cNvPr id="77" name="Straight Arrow Connector 76">
            <a:extLst>
              <a:ext uri="{FF2B5EF4-FFF2-40B4-BE49-F238E27FC236}">
                <a16:creationId xmlns:a16="http://schemas.microsoft.com/office/drawing/2014/main" id="{A29B4803-8710-A17D-8529-FCA3288EFFB6}"/>
              </a:ext>
            </a:extLst>
          </p:cNvPr>
          <p:cNvCxnSpPr>
            <a:cxnSpLocks/>
          </p:cNvCxnSpPr>
          <p:nvPr/>
        </p:nvCxnSpPr>
        <p:spPr>
          <a:xfrm>
            <a:off x="17245758" y="10386650"/>
            <a:ext cx="1014722" cy="968645"/>
          </a:xfrm>
          <a:prstGeom prst="straightConnector1">
            <a:avLst/>
          </a:prstGeom>
          <a:noFill/>
          <a:ln w="6350" cap="flat" cmpd="sng" algn="ctr">
            <a:solidFill>
              <a:srgbClr val="4472C4"/>
            </a:solidFill>
            <a:prstDash val="solid"/>
            <a:miter lim="800000"/>
            <a:tailEnd type="triangle"/>
          </a:ln>
          <a:effectLst/>
        </p:spPr>
      </p:cxnSp>
      <p:cxnSp>
        <p:nvCxnSpPr>
          <p:cNvPr id="78" name="Straight Arrow Connector 77">
            <a:extLst>
              <a:ext uri="{FF2B5EF4-FFF2-40B4-BE49-F238E27FC236}">
                <a16:creationId xmlns:a16="http://schemas.microsoft.com/office/drawing/2014/main" id="{125219B5-D041-C321-389B-693E5B697CC7}"/>
              </a:ext>
            </a:extLst>
          </p:cNvPr>
          <p:cNvCxnSpPr>
            <a:cxnSpLocks/>
          </p:cNvCxnSpPr>
          <p:nvPr/>
        </p:nvCxnSpPr>
        <p:spPr>
          <a:xfrm flipV="1">
            <a:off x="17162829" y="7790910"/>
            <a:ext cx="1014722" cy="1384581"/>
          </a:xfrm>
          <a:prstGeom prst="straightConnector1">
            <a:avLst/>
          </a:prstGeom>
          <a:noFill/>
          <a:ln w="6350" cap="flat" cmpd="sng" algn="ctr">
            <a:solidFill>
              <a:srgbClr val="4472C4"/>
            </a:solidFill>
            <a:prstDash val="solid"/>
            <a:miter lim="800000"/>
            <a:tailEnd type="triangle"/>
          </a:ln>
          <a:effectLst/>
        </p:spPr>
      </p:cxnSp>
      <p:sp>
        <p:nvSpPr>
          <p:cNvPr id="81" name="Rectangle 80">
            <a:extLst>
              <a:ext uri="{FF2B5EF4-FFF2-40B4-BE49-F238E27FC236}">
                <a16:creationId xmlns:a16="http://schemas.microsoft.com/office/drawing/2014/main" id="{3DA6DCE1-1E4B-9081-3971-B2C7ABD26950}"/>
              </a:ext>
            </a:extLst>
          </p:cNvPr>
          <p:cNvSpPr/>
          <p:nvPr/>
        </p:nvSpPr>
        <p:spPr>
          <a:xfrm>
            <a:off x="19721602" y="7680344"/>
            <a:ext cx="1587879" cy="548134"/>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mj-lt"/>
                <a:ea typeface="+mn-ea"/>
                <a:cs typeface="+mn-cs"/>
              </a:rPr>
              <a:t>Wallet A</a:t>
            </a:r>
          </a:p>
        </p:txBody>
      </p:sp>
      <p:sp>
        <p:nvSpPr>
          <p:cNvPr id="82" name="Rectangle 81">
            <a:extLst>
              <a:ext uri="{FF2B5EF4-FFF2-40B4-BE49-F238E27FC236}">
                <a16:creationId xmlns:a16="http://schemas.microsoft.com/office/drawing/2014/main" id="{C34D55CE-EDE9-63ED-0470-91542262B155}"/>
              </a:ext>
            </a:extLst>
          </p:cNvPr>
          <p:cNvSpPr/>
          <p:nvPr/>
        </p:nvSpPr>
        <p:spPr>
          <a:xfrm>
            <a:off x="19706206" y="9345150"/>
            <a:ext cx="1587879" cy="548134"/>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mj-lt"/>
                <a:ea typeface="+mn-ea"/>
                <a:cs typeface="+mn-cs"/>
              </a:rPr>
              <a:t>Wallet B</a:t>
            </a:r>
          </a:p>
        </p:txBody>
      </p:sp>
      <p:sp>
        <p:nvSpPr>
          <p:cNvPr id="83" name="Rectangle 82">
            <a:extLst>
              <a:ext uri="{FF2B5EF4-FFF2-40B4-BE49-F238E27FC236}">
                <a16:creationId xmlns:a16="http://schemas.microsoft.com/office/drawing/2014/main" id="{86ED660B-2A8C-6AF5-4747-618CA7764570}"/>
              </a:ext>
            </a:extLst>
          </p:cNvPr>
          <p:cNvSpPr/>
          <p:nvPr/>
        </p:nvSpPr>
        <p:spPr>
          <a:xfrm>
            <a:off x="19626648" y="11249319"/>
            <a:ext cx="1587879" cy="548134"/>
          </a:xfrm>
          <a:prstGeom prst="rect">
            <a:avLst/>
          </a:prstGeom>
          <a:no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mj-lt"/>
                <a:ea typeface="+mn-ea"/>
                <a:cs typeface="+mn-cs"/>
              </a:rPr>
              <a:t>Wallet C</a:t>
            </a:r>
          </a:p>
        </p:txBody>
      </p:sp>
      <p:sp>
        <p:nvSpPr>
          <p:cNvPr id="3" name="TextBox 2">
            <a:extLst>
              <a:ext uri="{FF2B5EF4-FFF2-40B4-BE49-F238E27FC236}">
                <a16:creationId xmlns:a16="http://schemas.microsoft.com/office/drawing/2014/main" id="{18C54AC0-6E94-9AA0-3565-E52BE0D2F9C1}"/>
              </a:ext>
            </a:extLst>
          </p:cNvPr>
          <p:cNvSpPr txBox="1"/>
          <p:nvPr/>
        </p:nvSpPr>
        <p:spPr>
          <a:xfrm>
            <a:off x="1676619" y="3589447"/>
            <a:ext cx="20976059" cy="3089228"/>
          </a:xfrm>
          <a:prstGeom prst="rect">
            <a:avLst/>
          </a:prstGeom>
          <a:noFill/>
          <a:ln w="12700" cap="flat" cmpd="sng" algn="ctr">
            <a:solidFill>
              <a:sysClr val="window" lastClr="FFFFFF"/>
            </a:solidFill>
            <a:prstDash val="solid"/>
            <a:miter lim="800000"/>
          </a:ln>
          <a:effectLst/>
        </p:spPr>
        <p:txBody>
          <a:bodyPr rtlCol="0" anchor="t"/>
          <a:lstStyle>
            <a:defPPr>
              <a:defRPr lang="en-US"/>
            </a:defPPr>
            <a:lvl1pPr marR="0" lvl="0" indent="0" algn="ctr" defTabSz="914400" fontAlgn="auto">
              <a:lnSpc>
                <a:spcPct val="100000"/>
              </a:lnSpc>
              <a:spcBef>
                <a:spcPts val="0"/>
              </a:spcBef>
              <a:spcAft>
                <a:spcPts val="0"/>
              </a:spcAft>
              <a:buClrTx/>
              <a:buSzTx/>
              <a:buFontTx/>
              <a:buNone/>
              <a:tabLst/>
              <a:defRPr kumimoji="0" sz="2400" b="1" i="0" u="none" strike="noStrike" cap="none" spc="0" normalizeH="0" baseline="0">
                <a:ln>
                  <a:noFill/>
                </a:ln>
                <a:solidFill>
                  <a:prstClr val="black"/>
                </a:solidFill>
                <a:effectLst/>
                <a:uLnTx/>
                <a:uFillTx/>
                <a:latin typeface="+mj-lt"/>
              </a:defRPr>
            </a:lvl1pPr>
          </a:lstStyle>
          <a:p>
            <a:pPr algn="l"/>
            <a:r>
              <a:rPr lang="en-US" sz="4400" dirty="0">
                <a:solidFill>
                  <a:srgbClr val="7030A0"/>
                </a:solidFill>
              </a:rPr>
              <a:t>Solution</a:t>
            </a:r>
            <a:br>
              <a:rPr lang="en-US" dirty="0"/>
            </a:br>
            <a:endParaRPr lang="en-US" dirty="0"/>
          </a:p>
          <a:p>
            <a:pPr algn="l"/>
            <a:r>
              <a:rPr lang="en-US" sz="3200" b="0" dirty="0"/>
              <a:t>MFIs access </a:t>
            </a:r>
            <a:r>
              <a:rPr lang="en-US" sz="3200" dirty="0"/>
              <a:t>Payment Portal</a:t>
            </a:r>
            <a:r>
              <a:rPr lang="en-US" sz="3200" b="0" dirty="0"/>
              <a:t> and make disbursements or payrolls to anyone using WynePay participants by uploading csv files. Learn to prepare one template and track and monitor all the payments (across multiple DFSPs) securely through this role-based portal. The portal provides a simple unified experience with virtually no wait time for building integration or system upgrades.</a:t>
            </a:r>
          </a:p>
          <a:p>
            <a:pPr algn="l"/>
            <a:endParaRPr lang="en-US" b="0" dirty="0"/>
          </a:p>
        </p:txBody>
      </p:sp>
    </p:spTree>
    <p:extLst>
      <p:ext uri="{BB962C8B-B14F-4D97-AF65-F5344CB8AC3E}">
        <p14:creationId xmlns:p14="http://schemas.microsoft.com/office/powerpoint/2010/main" val="1264800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application&#10;&#10;Description automatically generated">
            <a:extLst>
              <a:ext uri="{FF2B5EF4-FFF2-40B4-BE49-F238E27FC236}">
                <a16:creationId xmlns:a16="http://schemas.microsoft.com/office/drawing/2014/main" id="{AA7CD0D4-2F65-1211-B583-75D3AC92B00D}"/>
              </a:ext>
            </a:extLst>
          </p:cNvPr>
          <p:cNvPicPr>
            <a:picLocks noChangeAspect="1"/>
          </p:cNvPicPr>
          <p:nvPr/>
        </p:nvPicPr>
        <p:blipFill>
          <a:blip r:embed="rId3"/>
          <a:stretch>
            <a:fillRect/>
          </a:stretch>
        </p:blipFill>
        <p:spPr>
          <a:xfrm>
            <a:off x="1690433" y="3932239"/>
            <a:ext cx="17616199" cy="822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C0044EA5-BB47-29E2-AE31-C67C5CD966BE}"/>
              </a:ext>
            </a:extLst>
          </p:cNvPr>
          <p:cNvSpPr>
            <a:spLocks noGrp="1"/>
          </p:cNvSpPr>
          <p:nvPr>
            <p:ph type="title"/>
          </p:nvPr>
        </p:nvSpPr>
        <p:spPr/>
        <p:txBody>
          <a:bodyPr>
            <a:normAutofit/>
          </a:bodyPr>
          <a:lstStyle/>
          <a:p>
            <a:r>
              <a:rPr lang="en-US" dirty="0">
                <a:cs typeface="Arial"/>
              </a:rPr>
              <a:t>Create the roles with granular access</a:t>
            </a:r>
            <a:endParaRPr lang="en-GB" dirty="0"/>
          </a:p>
        </p:txBody>
      </p:sp>
      <p:sp>
        <p:nvSpPr>
          <p:cNvPr id="4" name="Slide Number Placeholder 3">
            <a:extLst>
              <a:ext uri="{FF2B5EF4-FFF2-40B4-BE49-F238E27FC236}">
                <a16:creationId xmlns:a16="http://schemas.microsoft.com/office/drawing/2014/main" id="{6FF4DCCC-B5B9-AC5A-51AF-5EC8D2A8C737}"/>
              </a:ext>
            </a:extLst>
          </p:cNvPr>
          <p:cNvSpPr>
            <a:spLocks noGrp="1"/>
          </p:cNvSpPr>
          <p:nvPr>
            <p:ph type="sldNum" sz="quarter" idx="12"/>
          </p:nvPr>
        </p:nvSpPr>
        <p:spPr/>
        <p:txBody>
          <a:bodyPr/>
          <a:lstStyle/>
          <a:p>
            <a:fld id="{20AF9D7A-5BEE-9245-944A-197F51D542D9}" type="slidenum">
              <a:rPr lang="en-US" smtClean="0"/>
              <a:t>16</a:t>
            </a:fld>
            <a:endParaRPr lang="en-US"/>
          </a:p>
        </p:txBody>
      </p:sp>
      <p:sp>
        <p:nvSpPr>
          <p:cNvPr id="7" name="Rectangle 6">
            <a:extLst>
              <a:ext uri="{FF2B5EF4-FFF2-40B4-BE49-F238E27FC236}">
                <a16:creationId xmlns:a16="http://schemas.microsoft.com/office/drawing/2014/main" id="{179CF515-7838-99CC-3CEA-CB5ABBFF97F5}"/>
              </a:ext>
            </a:extLst>
          </p:cNvPr>
          <p:cNvSpPr/>
          <p:nvPr/>
        </p:nvSpPr>
        <p:spPr>
          <a:xfrm>
            <a:off x="11567775" y="4397377"/>
            <a:ext cx="6826552" cy="70432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E8AB54CF-0B17-15A8-2BB3-2AAFF8485D53}"/>
              </a:ext>
            </a:extLst>
          </p:cNvPr>
          <p:cNvSpPr/>
          <p:nvPr/>
        </p:nvSpPr>
        <p:spPr>
          <a:xfrm>
            <a:off x="5457684" y="5094438"/>
            <a:ext cx="4524156"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Grant the privilege</a:t>
            </a:r>
            <a:endParaRPr lang="en-GB" sz="2400" dirty="0"/>
          </a:p>
        </p:txBody>
      </p:sp>
      <p:cxnSp>
        <p:nvCxnSpPr>
          <p:cNvPr id="11" name="Straight Arrow Connector 10">
            <a:extLst>
              <a:ext uri="{FF2B5EF4-FFF2-40B4-BE49-F238E27FC236}">
                <a16:creationId xmlns:a16="http://schemas.microsoft.com/office/drawing/2014/main" id="{7502B932-D844-ADE2-AEA0-A0292E080AE6}"/>
              </a:ext>
            </a:extLst>
          </p:cNvPr>
          <p:cNvCxnSpPr>
            <a:cxnSpLocks/>
          </p:cNvCxnSpPr>
          <p:nvPr/>
        </p:nvCxnSpPr>
        <p:spPr>
          <a:xfrm>
            <a:off x="9301724" y="6110438"/>
            <a:ext cx="2194560" cy="143610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5917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Teams&#10;&#10;Description automatically generated">
            <a:extLst>
              <a:ext uri="{FF2B5EF4-FFF2-40B4-BE49-F238E27FC236}">
                <a16:creationId xmlns:a16="http://schemas.microsoft.com/office/drawing/2014/main" id="{1D505579-1243-7D3F-4656-B45D437ACEA6}"/>
              </a:ext>
            </a:extLst>
          </p:cNvPr>
          <p:cNvPicPr>
            <a:picLocks noChangeAspect="1"/>
          </p:cNvPicPr>
          <p:nvPr/>
        </p:nvPicPr>
        <p:blipFill>
          <a:blip r:embed="rId3"/>
          <a:stretch>
            <a:fillRect/>
          </a:stretch>
        </p:blipFill>
        <p:spPr>
          <a:xfrm>
            <a:off x="1731777" y="3934780"/>
            <a:ext cx="17753744" cy="822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C0044EA5-BB47-29E2-AE31-C67C5CD966BE}"/>
              </a:ext>
            </a:extLst>
          </p:cNvPr>
          <p:cNvSpPr>
            <a:spLocks noGrp="1"/>
          </p:cNvSpPr>
          <p:nvPr>
            <p:ph type="title"/>
          </p:nvPr>
        </p:nvSpPr>
        <p:spPr/>
        <p:txBody>
          <a:bodyPr>
            <a:normAutofit/>
          </a:bodyPr>
          <a:lstStyle/>
          <a:p>
            <a:r>
              <a:rPr lang="en-US" dirty="0">
                <a:cs typeface="Arial"/>
              </a:rPr>
              <a:t>Upload CSV and view the process result</a:t>
            </a:r>
            <a:endParaRPr lang="en-GB" dirty="0"/>
          </a:p>
        </p:txBody>
      </p:sp>
      <p:sp>
        <p:nvSpPr>
          <p:cNvPr id="4" name="Slide Number Placeholder 3">
            <a:extLst>
              <a:ext uri="{FF2B5EF4-FFF2-40B4-BE49-F238E27FC236}">
                <a16:creationId xmlns:a16="http://schemas.microsoft.com/office/drawing/2014/main" id="{6FF4DCCC-B5B9-AC5A-51AF-5EC8D2A8C737}"/>
              </a:ext>
            </a:extLst>
          </p:cNvPr>
          <p:cNvSpPr>
            <a:spLocks noGrp="1"/>
          </p:cNvSpPr>
          <p:nvPr>
            <p:ph type="sldNum" sz="quarter" idx="12"/>
          </p:nvPr>
        </p:nvSpPr>
        <p:spPr/>
        <p:txBody>
          <a:bodyPr/>
          <a:lstStyle/>
          <a:p>
            <a:fld id="{20AF9D7A-5BEE-9245-944A-197F51D542D9}" type="slidenum">
              <a:rPr lang="en-US" smtClean="0"/>
              <a:t>17</a:t>
            </a:fld>
            <a:endParaRPr lang="en-US"/>
          </a:p>
        </p:txBody>
      </p:sp>
      <p:sp>
        <p:nvSpPr>
          <p:cNvPr id="7" name="Rectangle 6">
            <a:extLst>
              <a:ext uri="{FF2B5EF4-FFF2-40B4-BE49-F238E27FC236}">
                <a16:creationId xmlns:a16="http://schemas.microsoft.com/office/drawing/2014/main" id="{179CF515-7838-99CC-3CEA-CB5ABBFF97F5}"/>
              </a:ext>
            </a:extLst>
          </p:cNvPr>
          <p:cNvSpPr/>
          <p:nvPr/>
        </p:nvSpPr>
        <p:spPr>
          <a:xfrm>
            <a:off x="5161279" y="4795520"/>
            <a:ext cx="8065389" cy="40246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8F5667B1-E1EA-0B75-D08C-1EE6A1CDFBCD}"/>
              </a:ext>
            </a:extLst>
          </p:cNvPr>
          <p:cNvSpPr/>
          <p:nvPr/>
        </p:nvSpPr>
        <p:spPr>
          <a:xfrm>
            <a:off x="4466672" y="10119360"/>
            <a:ext cx="14068978" cy="20450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E8AB54CF-0B17-15A8-2BB3-2AAFF8485D53}"/>
              </a:ext>
            </a:extLst>
          </p:cNvPr>
          <p:cNvSpPr/>
          <p:nvPr/>
        </p:nvSpPr>
        <p:spPr>
          <a:xfrm>
            <a:off x="14961365" y="4437698"/>
            <a:ext cx="4524156"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Upload CSV file for Bulk Payment</a:t>
            </a:r>
            <a:endParaRPr lang="en-GB" sz="2400" dirty="0"/>
          </a:p>
        </p:txBody>
      </p:sp>
      <p:cxnSp>
        <p:nvCxnSpPr>
          <p:cNvPr id="11" name="Straight Arrow Connector 10">
            <a:extLst>
              <a:ext uri="{FF2B5EF4-FFF2-40B4-BE49-F238E27FC236}">
                <a16:creationId xmlns:a16="http://schemas.microsoft.com/office/drawing/2014/main" id="{7502B932-D844-ADE2-AEA0-A0292E080AE6}"/>
              </a:ext>
            </a:extLst>
          </p:cNvPr>
          <p:cNvCxnSpPr>
            <a:cxnSpLocks/>
            <a:endCxn id="7" idx="3"/>
          </p:cNvCxnSpPr>
          <p:nvPr/>
        </p:nvCxnSpPr>
        <p:spPr>
          <a:xfrm flipH="1">
            <a:off x="13226668" y="4945698"/>
            <a:ext cx="1647572" cy="186213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81E69B58-E7FF-2DE6-61C4-A5D698EDBC19}"/>
              </a:ext>
            </a:extLst>
          </p:cNvPr>
          <p:cNvSpPr/>
          <p:nvPr/>
        </p:nvSpPr>
        <p:spPr>
          <a:xfrm>
            <a:off x="16469239" y="8047039"/>
            <a:ext cx="4524156" cy="101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The result of the process</a:t>
            </a:r>
            <a:endParaRPr lang="en-GB" sz="2400" dirty="0"/>
          </a:p>
        </p:txBody>
      </p:sp>
      <p:cxnSp>
        <p:nvCxnSpPr>
          <p:cNvPr id="5" name="Straight Arrow Connector 4">
            <a:extLst>
              <a:ext uri="{FF2B5EF4-FFF2-40B4-BE49-F238E27FC236}">
                <a16:creationId xmlns:a16="http://schemas.microsoft.com/office/drawing/2014/main" id="{2461D00D-9E2D-7DD4-423F-CB839BFCCE07}"/>
              </a:ext>
            </a:extLst>
          </p:cNvPr>
          <p:cNvCxnSpPr/>
          <p:nvPr/>
        </p:nvCxnSpPr>
        <p:spPr>
          <a:xfrm flipH="1">
            <a:off x="13313794" y="8555039"/>
            <a:ext cx="3068320" cy="155670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966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D8059B73-35E1-0725-6772-6022AD9DEC0B}"/>
              </a:ext>
            </a:extLst>
          </p:cNvPr>
          <p:cNvPicPr>
            <a:picLocks noChangeAspect="1"/>
          </p:cNvPicPr>
          <p:nvPr/>
        </p:nvPicPr>
        <p:blipFill>
          <a:blip r:embed="rId3"/>
          <a:stretch>
            <a:fillRect/>
          </a:stretch>
        </p:blipFill>
        <p:spPr>
          <a:xfrm>
            <a:off x="1685570" y="3932239"/>
            <a:ext cx="17540326" cy="822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C0044EA5-BB47-29E2-AE31-C67C5CD966BE}"/>
              </a:ext>
            </a:extLst>
          </p:cNvPr>
          <p:cNvSpPr>
            <a:spLocks noGrp="1"/>
          </p:cNvSpPr>
          <p:nvPr>
            <p:ph type="title"/>
          </p:nvPr>
        </p:nvSpPr>
        <p:spPr/>
        <p:txBody>
          <a:bodyPr>
            <a:normAutofit/>
          </a:bodyPr>
          <a:lstStyle/>
          <a:p>
            <a:r>
              <a:rPr lang="en-US" dirty="0">
                <a:cs typeface="Arial"/>
              </a:rPr>
              <a:t>Manage the tasks</a:t>
            </a:r>
            <a:endParaRPr lang="en-GB" dirty="0"/>
          </a:p>
        </p:txBody>
      </p:sp>
      <p:sp>
        <p:nvSpPr>
          <p:cNvPr id="4" name="Slide Number Placeholder 3">
            <a:extLst>
              <a:ext uri="{FF2B5EF4-FFF2-40B4-BE49-F238E27FC236}">
                <a16:creationId xmlns:a16="http://schemas.microsoft.com/office/drawing/2014/main" id="{6FF4DCCC-B5B9-AC5A-51AF-5EC8D2A8C737}"/>
              </a:ext>
            </a:extLst>
          </p:cNvPr>
          <p:cNvSpPr>
            <a:spLocks noGrp="1"/>
          </p:cNvSpPr>
          <p:nvPr>
            <p:ph type="sldNum" sz="quarter" idx="12"/>
          </p:nvPr>
        </p:nvSpPr>
        <p:spPr/>
        <p:txBody>
          <a:bodyPr/>
          <a:lstStyle/>
          <a:p>
            <a:fld id="{20AF9D7A-5BEE-9245-944A-197F51D542D9}" type="slidenum">
              <a:rPr lang="en-US" smtClean="0"/>
              <a:t>18</a:t>
            </a:fld>
            <a:endParaRPr lang="en-US"/>
          </a:p>
        </p:txBody>
      </p:sp>
      <p:sp>
        <p:nvSpPr>
          <p:cNvPr id="7" name="Rectangle 6">
            <a:extLst>
              <a:ext uri="{FF2B5EF4-FFF2-40B4-BE49-F238E27FC236}">
                <a16:creationId xmlns:a16="http://schemas.microsoft.com/office/drawing/2014/main" id="{179CF515-7838-99CC-3CEA-CB5ABBFF97F5}"/>
              </a:ext>
            </a:extLst>
          </p:cNvPr>
          <p:cNvSpPr/>
          <p:nvPr/>
        </p:nvSpPr>
        <p:spPr>
          <a:xfrm>
            <a:off x="5161279" y="6560525"/>
            <a:ext cx="13594554" cy="402463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E8AB54CF-0B17-15A8-2BB3-2AAFF8485D53}"/>
              </a:ext>
            </a:extLst>
          </p:cNvPr>
          <p:cNvSpPr/>
          <p:nvPr/>
        </p:nvSpPr>
        <p:spPr>
          <a:xfrm>
            <a:off x="13983170" y="5319439"/>
            <a:ext cx="4524156" cy="1846905"/>
          </a:xfrm>
          <a:prstGeom prst="roundRect">
            <a:avLst>
              <a:gd name="adj" fmla="val 3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sz="2400" dirty="0"/>
          </a:p>
          <a:p>
            <a:r>
              <a:rPr lang="en-US" sz="2400" dirty="0"/>
              <a:t>Here, checker can do:</a:t>
            </a:r>
          </a:p>
          <a:p>
            <a:pPr marL="342900" indent="-342900">
              <a:buFont typeface="Arial" panose="020B0604020202020204" pitchFamily="34" charset="0"/>
              <a:buChar char="•"/>
            </a:pPr>
            <a:r>
              <a:rPr lang="en-US" sz="2400" dirty="0"/>
              <a:t>Approve the payment</a:t>
            </a:r>
          </a:p>
          <a:p>
            <a:pPr marL="342900" indent="-342900">
              <a:buFont typeface="Arial" panose="020B0604020202020204" pitchFamily="34" charset="0"/>
              <a:buChar char="•"/>
            </a:pPr>
            <a:r>
              <a:rPr lang="en-US" sz="2400" dirty="0"/>
              <a:t>Reject the payment together with rejection reason.</a:t>
            </a:r>
          </a:p>
          <a:p>
            <a:pPr marL="342900" indent="-342900">
              <a:buFont typeface="Arial" panose="020B0604020202020204" pitchFamily="34" charset="0"/>
              <a:buChar char="•"/>
            </a:pPr>
            <a:endParaRPr lang="en-GB" sz="2400" dirty="0"/>
          </a:p>
        </p:txBody>
      </p:sp>
    </p:spTree>
    <p:extLst>
      <p:ext uri="{BB962C8B-B14F-4D97-AF65-F5344CB8AC3E}">
        <p14:creationId xmlns:p14="http://schemas.microsoft.com/office/powerpoint/2010/main" val="487985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02A7D208-2D8F-6CAD-6065-C04C47279FBF}"/>
              </a:ext>
            </a:extLst>
          </p:cNvPr>
          <p:cNvPicPr>
            <a:picLocks noChangeAspect="1"/>
          </p:cNvPicPr>
          <p:nvPr/>
        </p:nvPicPr>
        <p:blipFill>
          <a:blip r:embed="rId3"/>
          <a:stretch>
            <a:fillRect/>
          </a:stretch>
        </p:blipFill>
        <p:spPr>
          <a:xfrm>
            <a:off x="1676620" y="3932239"/>
            <a:ext cx="12870812" cy="60836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C0044EA5-BB47-29E2-AE31-C67C5CD966BE}"/>
              </a:ext>
            </a:extLst>
          </p:cNvPr>
          <p:cNvSpPr>
            <a:spLocks noGrp="1"/>
          </p:cNvSpPr>
          <p:nvPr>
            <p:ph type="title"/>
          </p:nvPr>
        </p:nvSpPr>
        <p:spPr/>
        <p:txBody>
          <a:bodyPr>
            <a:normAutofit/>
          </a:bodyPr>
          <a:lstStyle/>
          <a:p>
            <a:r>
              <a:rPr lang="en-US" dirty="0">
                <a:cs typeface="Arial"/>
              </a:rPr>
              <a:t>Search the transactions</a:t>
            </a:r>
            <a:endParaRPr lang="en-GB" dirty="0"/>
          </a:p>
        </p:txBody>
      </p:sp>
      <p:sp>
        <p:nvSpPr>
          <p:cNvPr id="4" name="Slide Number Placeholder 3">
            <a:extLst>
              <a:ext uri="{FF2B5EF4-FFF2-40B4-BE49-F238E27FC236}">
                <a16:creationId xmlns:a16="http://schemas.microsoft.com/office/drawing/2014/main" id="{6FF4DCCC-B5B9-AC5A-51AF-5EC8D2A8C737}"/>
              </a:ext>
            </a:extLst>
          </p:cNvPr>
          <p:cNvSpPr>
            <a:spLocks noGrp="1"/>
          </p:cNvSpPr>
          <p:nvPr>
            <p:ph type="sldNum" sz="quarter" idx="12"/>
          </p:nvPr>
        </p:nvSpPr>
        <p:spPr/>
        <p:txBody>
          <a:bodyPr/>
          <a:lstStyle/>
          <a:p>
            <a:fld id="{20AF9D7A-5BEE-9245-944A-197F51D542D9}" type="slidenum">
              <a:rPr lang="en-US" smtClean="0"/>
              <a:t>19</a:t>
            </a:fld>
            <a:endParaRPr lang="en-US"/>
          </a:p>
        </p:txBody>
      </p:sp>
      <p:sp>
        <p:nvSpPr>
          <p:cNvPr id="7" name="Rectangle 6">
            <a:extLst>
              <a:ext uri="{FF2B5EF4-FFF2-40B4-BE49-F238E27FC236}">
                <a16:creationId xmlns:a16="http://schemas.microsoft.com/office/drawing/2014/main" id="{179CF515-7838-99CC-3CEA-CB5ABBFF97F5}"/>
              </a:ext>
            </a:extLst>
          </p:cNvPr>
          <p:cNvSpPr/>
          <p:nvPr/>
        </p:nvSpPr>
        <p:spPr>
          <a:xfrm>
            <a:off x="3997842" y="4947920"/>
            <a:ext cx="10058400" cy="42265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E8AB54CF-0B17-15A8-2BB3-2AAFF8485D53}"/>
              </a:ext>
            </a:extLst>
          </p:cNvPr>
          <p:cNvSpPr/>
          <p:nvPr/>
        </p:nvSpPr>
        <p:spPr>
          <a:xfrm>
            <a:off x="10268871" y="3599219"/>
            <a:ext cx="4524156" cy="1846905"/>
          </a:xfrm>
          <a:prstGeom prst="roundRect">
            <a:avLst>
              <a:gd name="adj" fmla="val 3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sz="2400" dirty="0"/>
          </a:p>
          <a:p>
            <a:r>
              <a:rPr lang="en-US" sz="2400" dirty="0"/>
              <a:t>Search function provides various filters to be able to extract the accurate results.</a:t>
            </a:r>
          </a:p>
          <a:p>
            <a:pPr marL="342900" indent="-342900">
              <a:buFont typeface="Arial" panose="020B0604020202020204" pitchFamily="34" charset="0"/>
              <a:buChar char="•"/>
            </a:pPr>
            <a:endParaRPr lang="en-GB" sz="2400" dirty="0"/>
          </a:p>
        </p:txBody>
      </p:sp>
      <p:pic>
        <p:nvPicPr>
          <p:cNvPr id="8" name="Picture 7" descr="A screenshot of a computer&#10;&#10;Description automatically generated">
            <a:extLst>
              <a:ext uri="{FF2B5EF4-FFF2-40B4-BE49-F238E27FC236}">
                <a16:creationId xmlns:a16="http://schemas.microsoft.com/office/drawing/2014/main" id="{40EB4B49-FD0A-50A0-5CF6-81E8FFC46D04}"/>
              </a:ext>
            </a:extLst>
          </p:cNvPr>
          <p:cNvPicPr>
            <a:picLocks noChangeAspect="1"/>
          </p:cNvPicPr>
          <p:nvPr/>
        </p:nvPicPr>
        <p:blipFill>
          <a:blip r:embed="rId4"/>
          <a:stretch>
            <a:fillRect/>
          </a:stretch>
        </p:blipFill>
        <p:spPr>
          <a:xfrm>
            <a:off x="8828994" y="6438373"/>
            <a:ext cx="11682472" cy="60279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Rounded Corners 9">
            <a:extLst>
              <a:ext uri="{FF2B5EF4-FFF2-40B4-BE49-F238E27FC236}">
                <a16:creationId xmlns:a16="http://schemas.microsoft.com/office/drawing/2014/main" id="{BFD837F3-D553-2AC0-4E95-1C5AC1A6758A}"/>
              </a:ext>
            </a:extLst>
          </p:cNvPr>
          <p:cNvSpPr/>
          <p:nvPr/>
        </p:nvSpPr>
        <p:spPr>
          <a:xfrm>
            <a:off x="16021852" y="6060828"/>
            <a:ext cx="4524156" cy="1086013"/>
          </a:xfrm>
          <a:prstGeom prst="roundRect">
            <a:avLst>
              <a:gd name="adj" fmla="val 3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endParaRPr lang="en-US" sz="2400" dirty="0"/>
          </a:p>
          <a:p>
            <a:r>
              <a:rPr lang="en-US" sz="2400" dirty="0"/>
              <a:t>The search results will be displayed as below.</a:t>
            </a:r>
          </a:p>
          <a:p>
            <a:pPr marL="342900" indent="-342900">
              <a:buFont typeface="Arial" panose="020B0604020202020204" pitchFamily="34" charset="0"/>
              <a:buChar char="•"/>
            </a:pPr>
            <a:endParaRPr lang="en-GB" sz="2400" dirty="0"/>
          </a:p>
        </p:txBody>
      </p:sp>
      <p:sp>
        <p:nvSpPr>
          <p:cNvPr id="11" name="Rectangle 10">
            <a:extLst>
              <a:ext uri="{FF2B5EF4-FFF2-40B4-BE49-F238E27FC236}">
                <a16:creationId xmlns:a16="http://schemas.microsoft.com/office/drawing/2014/main" id="{FCF54497-6134-49AC-197C-BF443F82A744}"/>
              </a:ext>
            </a:extLst>
          </p:cNvPr>
          <p:cNvSpPr/>
          <p:nvPr/>
        </p:nvSpPr>
        <p:spPr>
          <a:xfrm>
            <a:off x="9072332" y="7754985"/>
            <a:ext cx="11176548" cy="42265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6749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a:t>
            </a:fld>
            <a:endParaRPr lang="en-US"/>
          </a:p>
        </p:txBody>
      </p:sp>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1676400" y="1178486"/>
            <a:ext cx="18869025" cy="265112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5400" err="1">
                <a:solidFill>
                  <a:srgbClr val="00B0F0"/>
                </a:solidFill>
                <a:latin typeface="Calibri "/>
              </a:rPr>
              <a:t>ThitsaWorks</a:t>
            </a:r>
            <a:endParaRPr lang="en-US">
              <a:solidFill>
                <a:srgbClr val="00B0F0"/>
              </a:solidFill>
            </a:endParaRPr>
          </a:p>
        </p:txBody>
      </p:sp>
      <p:sp>
        <p:nvSpPr>
          <p:cNvPr id="8" name="TextBox 7">
            <a:extLst>
              <a:ext uri="{FF2B5EF4-FFF2-40B4-BE49-F238E27FC236}">
                <a16:creationId xmlns:a16="http://schemas.microsoft.com/office/drawing/2014/main" id="{D709DB95-A681-4067-9A58-289E23206CB5}"/>
              </a:ext>
            </a:extLst>
          </p:cNvPr>
          <p:cNvSpPr txBox="1"/>
          <p:nvPr/>
        </p:nvSpPr>
        <p:spPr>
          <a:xfrm>
            <a:off x="1113760" y="4010865"/>
            <a:ext cx="13062048" cy="1569660"/>
          </a:xfrm>
          <a:prstGeom prst="rect">
            <a:avLst/>
          </a:prstGeom>
          <a:noFill/>
        </p:spPr>
        <p:txBody>
          <a:bodyPr wrap="square" lIns="91440" tIns="45720" rIns="91440" bIns="45720" rtlCol="0" anchor="t">
            <a:spAutoFit/>
          </a:bodyPr>
          <a:lstStyle/>
          <a:p>
            <a:r>
              <a:rPr lang="en-US" sz="3200" err="1">
                <a:ea typeface="+mn-lt"/>
                <a:cs typeface="+mn-lt"/>
              </a:rPr>
              <a:t>ThitsaWorks</a:t>
            </a:r>
            <a:r>
              <a:rPr lang="en-US" sz="3200">
                <a:ea typeface="+mn-lt"/>
                <a:cs typeface="+mn-lt"/>
              </a:rPr>
              <a:t> provides financial technology solutions for Microfinance Institutions to collect, manage and analyze data needed to run effective operations and to manage risks. </a:t>
            </a:r>
            <a:endParaRPr lang="en-US" sz="3200">
              <a:cs typeface="Arial"/>
            </a:endParaRPr>
          </a:p>
        </p:txBody>
      </p:sp>
      <p:sp>
        <p:nvSpPr>
          <p:cNvPr id="9" name="TextBox 1">
            <a:extLst>
              <a:ext uri="{FF2B5EF4-FFF2-40B4-BE49-F238E27FC236}">
                <a16:creationId xmlns:a16="http://schemas.microsoft.com/office/drawing/2014/main" id="{CA3290AA-497F-B72D-A931-081DA21E4181}"/>
              </a:ext>
            </a:extLst>
          </p:cNvPr>
          <p:cNvSpPr txBox="1"/>
          <p:nvPr/>
        </p:nvSpPr>
        <p:spPr>
          <a:xfrm>
            <a:off x="14912100" y="3832300"/>
            <a:ext cx="9479878"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rgbClr val="00B0F0"/>
                </a:solidFill>
                <a:latin typeface="Calibri"/>
                <a:cs typeface="Calibri"/>
              </a:rPr>
              <a:t>Our Mission... Powering financial inclusion!</a:t>
            </a:r>
            <a:endParaRPr lang="en-US" sz="4000">
              <a:solidFill>
                <a:schemeClr val="accent1"/>
              </a:solidFill>
              <a:cs typeface="Arial"/>
            </a:endParaRPr>
          </a:p>
        </p:txBody>
      </p:sp>
      <p:sp>
        <p:nvSpPr>
          <p:cNvPr id="10" name="TextBox 1">
            <a:extLst>
              <a:ext uri="{FF2B5EF4-FFF2-40B4-BE49-F238E27FC236}">
                <a16:creationId xmlns:a16="http://schemas.microsoft.com/office/drawing/2014/main" id="{7AD00D05-290A-7321-0AC8-11165F0E104E}"/>
              </a:ext>
            </a:extLst>
          </p:cNvPr>
          <p:cNvSpPr txBox="1"/>
          <p:nvPr/>
        </p:nvSpPr>
        <p:spPr>
          <a:xfrm>
            <a:off x="15009651" y="9881214"/>
            <a:ext cx="7507601" cy="3847207"/>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fontAlgn="base"/>
            <a:r>
              <a:rPr lang="en-US" sz="2200" b="1" i="0">
                <a:solidFill>
                  <a:srgbClr val="000000"/>
                </a:solidFill>
                <a:effectLst/>
                <a:latin typeface="inherit"/>
              </a:rPr>
              <a:t>MYANMAR</a:t>
            </a:r>
            <a:endParaRPr lang="en-US" sz="2200" b="0" i="0">
              <a:solidFill>
                <a:srgbClr val="000000"/>
              </a:solidFill>
              <a:effectLst/>
              <a:latin typeface="Arial" panose="020B0604020202020204" pitchFamily="34" charset="0"/>
              <a:cs typeface="Arial"/>
            </a:endParaRPr>
          </a:p>
          <a:p>
            <a:pPr algn="l" fontAlgn="base"/>
            <a:r>
              <a:rPr lang="en-US" sz="2200" b="1" i="0" err="1">
                <a:solidFill>
                  <a:srgbClr val="000000"/>
                </a:solidFill>
                <a:effectLst/>
                <a:latin typeface="inherit"/>
              </a:rPr>
              <a:t>ThitsaWorks</a:t>
            </a:r>
            <a:r>
              <a:rPr lang="en-US" sz="2200" b="1" i="0">
                <a:solidFill>
                  <a:srgbClr val="000000"/>
                </a:solidFill>
                <a:effectLst/>
                <a:latin typeface="inherit"/>
              </a:rPr>
              <a:t> Solutions Myanmar Co., Ltd.</a:t>
            </a:r>
            <a:endParaRPr lang="en-US" sz="2200" b="0" i="0">
              <a:solidFill>
                <a:srgbClr val="000000"/>
              </a:solidFill>
              <a:effectLst/>
              <a:latin typeface="Arial" panose="020B0604020202020204" pitchFamily="34" charset="0"/>
              <a:cs typeface="Arial"/>
            </a:endParaRPr>
          </a:p>
          <a:p>
            <a:pPr algn="l" fontAlgn="base"/>
            <a:r>
              <a:rPr lang="en-US" sz="2200" b="0" i="0">
                <a:solidFill>
                  <a:srgbClr val="000000"/>
                </a:solidFill>
                <a:effectLst/>
                <a:latin typeface="barlow-medium"/>
              </a:rPr>
              <a:t>No. 28 (A), </a:t>
            </a:r>
            <a:r>
              <a:rPr lang="en-US" sz="2200" b="0" i="0" err="1">
                <a:solidFill>
                  <a:srgbClr val="000000"/>
                </a:solidFill>
                <a:effectLst/>
                <a:latin typeface="barlow-medium"/>
              </a:rPr>
              <a:t>Kyauk</a:t>
            </a:r>
            <a:r>
              <a:rPr lang="en-US" sz="2200" b="0" i="0">
                <a:solidFill>
                  <a:srgbClr val="000000"/>
                </a:solidFill>
                <a:effectLst/>
                <a:latin typeface="barlow-medium"/>
              </a:rPr>
              <a:t> Kone Street, Room#701</a:t>
            </a:r>
            <a:endParaRPr lang="en-US" sz="2200" b="0" i="0">
              <a:solidFill>
                <a:srgbClr val="000000"/>
              </a:solidFill>
              <a:effectLst/>
              <a:latin typeface="Arial" panose="020B0604020202020204" pitchFamily="34" charset="0"/>
              <a:cs typeface="Arial"/>
            </a:endParaRPr>
          </a:p>
          <a:p>
            <a:pPr algn="l" fontAlgn="base"/>
            <a:r>
              <a:rPr lang="en-US" sz="2200" b="0" i="0">
                <a:solidFill>
                  <a:srgbClr val="000000"/>
                </a:solidFill>
                <a:effectLst/>
                <a:latin typeface="barlow-medium"/>
              </a:rPr>
              <a:t>Sky View Tower, </a:t>
            </a:r>
            <a:r>
              <a:rPr lang="en-US" sz="2200" b="0" i="0" err="1">
                <a:solidFill>
                  <a:srgbClr val="000000"/>
                </a:solidFill>
                <a:effectLst/>
                <a:latin typeface="barlow-medium"/>
              </a:rPr>
              <a:t>Yankin</a:t>
            </a:r>
            <a:r>
              <a:rPr lang="en-US" sz="2200" b="0" i="0">
                <a:solidFill>
                  <a:srgbClr val="000000"/>
                </a:solidFill>
                <a:effectLst/>
                <a:latin typeface="barlow-medium"/>
              </a:rPr>
              <a:t> Township, Yangon 11081</a:t>
            </a:r>
            <a:br>
              <a:rPr lang="en-US" sz="2200" b="0" i="0">
                <a:effectLst/>
                <a:latin typeface="barlow-medium"/>
              </a:rPr>
            </a:br>
            <a:endParaRPr lang="en-US" sz="2200" b="0" i="0">
              <a:solidFill>
                <a:srgbClr val="000000"/>
              </a:solidFill>
              <a:effectLst/>
              <a:latin typeface="Arial" panose="020B0604020202020204" pitchFamily="34" charset="0"/>
              <a:cs typeface="Arial"/>
            </a:endParaRPr>
          </a:p>
          <a:p>
            <a:pPr algn="l" fontAlgn="base"/>
            <a:r>
              <a:rPr lang="en-US" sz="2200" b="1" i="0">
                <a:solidFill>
                  <a:srgbClr val="000000"/>
                </a:solidFill>
                <a:effectLst/>
                <a:latin typeface="barlow-medium"/>
              </a:rPr>
              <a:t>SINGAPORE</a:t>
            </a:r>
            <a:endParaRPr lang="en-US" sz="2200" b="0" i="0">
              <a:solidFill>
                <a:srgbClr val="000000"/>
              </a:solidFill>
              <a:effectLst/>
              <a:latin typeface="Arial" panose="020B0604020202020204" pitchFamily="34" charset="0"/>
              <a:cs typeface="Arial"/>
            </a:endParaRPr>
          </a:p>
          <a:p>
            <a:pPr algn="l" fontAlgn="base"/>
            <a:r>
              <a:rPr lang="en-US" sz="2200" b="1" i="0" err="1">
                <a:solidFill>
                  <a:srgbClr val="000000"/>
                </a:solidFill>
                <a:effectLst/>
                <a:latin typeface="barlow-medium"/>
              </a:rPr>
              <a:t>ThitsaWorks</a:t>
            </a:r>
            <a:r>
              <a:rPr lang="en-US" sz="2200" b="1" i="0">
                <a:solidFill>
                  <a:srgbClr val="000000"/>
                </a:solidFill>
                <a:effectLst/>
                <a:latin typeface="barlow-medium"/>
              </a:rPr>
              <a:t> Pte. Ltd.</a:t>
            </a:r>
            <a:endParaRPr lang="en-US" sz="2200" b="0" i="0">
              <a:solidFill>
                <a:srgbClr val="000000"/>
              </a:solidFill>
              <a:effectLst/>
              <a:latin typeface="Arial" panose="020B0604020202020204" pitchFamily="34" charset="0"/>
              <a:cs typeface="Arial"/>
            </a:endParaRPr>
          </a:p>
          <a:p>
            <a:pPr algn="l" fontAlgn="base"/>
            <a:r>
              <a:rPr lang="en-US" sz="2200" b="0" i="0">
                <a:solidFill>
                  <a:srgbClr val="000000"/>
                </a:solidFill>
                <a:effectLst/>
                <a:latin typeface="barlow-medium"/>
              </a:rPr>
              <a:t>160 Robinson Road, #14-04</a:t>
            </a:r>
            <a:endParaRPr lang="en-US" sz="2200" b="0" i="0">
              <a:solidFill>
                <a:srgbClr val="000000"/>
              </a:solidFill>
              <a:effectLst/>
              <a:latin typeface="Arial" panose="020B0604020202020204" pitchFamily="34" charset="0"/>
              <a:cs typeface="Arial"/>
            </a:endParaRPr>
          </a:p>
          <a:p>
            <a:pPr algn="l" fontAlgn="base"/>
            <a:r>
              <a:rPr lang="en-US" sz="2200" b="0" i="0">
                <a:solidFill>
                  <a:srgbClr val="000000"/>
                </a:solidFill>
                <a:effectLst/>
                <a:latin typeface="barlow-medium"/>
              </a:rPr>
              <a:t>Singapore Business Federation Centre</a:t>
            </a:r>
            <a:endParaRPr lang="en-US" sz="2200" b="0" i="0">
              <a:solidFill>
                <a:srgbClr val="000000"/>
              </a:solidFill>
              <a:effectLst/>
              <a:latin typeface="Arial" panose="020B0604020202020204" pitchFamily="34" charset="0"/>
              <a:cs typeface="Arial"/>
            </a:endParaRPr>
          </a:p>
          <a:p>
            <a:pPr algn="l" fontAlgn="base"/>
            <a:r>
              <a:rPr lang="en-US" sz="2200" b="0" i="0">
                <a:solidFill>
                  <a:srgbClr val="000000"/>
                </a:solidFill>
                <a:effectLst/>
                <a:latin typeface="barlow-medium"/>
              </a:rPr>
              <a:t>Singapore 068914 </a:t>
            </a:r>
            <a:endParaRPr lang="en-US" sz="2200" b="0" i="0">
              <a:solidFill>
                <a:srgbClr val="000000"/>
              </a:solidFill>
              <a:effectLst/>
              <a:latin typeface="Arial" panose="020B0604020202020204" pitchFamily="34" charset="0"/>
              <a:cs typeface="Arial"/>
            </a:endParaRPr>
          </a:p>
          <a:p>
            <a:pPr algn="l" fontAlgn="base"/>
            <a:endParaRPr lang="en-US" sz="2400" b="0" i="0">
              <a:solidFill>
                <a:srgbClr val="000000"/>
              </a:solidFill>
              <a:effectLst/>
              <a:latin typeface="Arial" panose="020B0604020202020204" pitchFamily="34" charset="0"/>
              <a:cs typeface="Arial"/>
            </a:endParaRPr>
          </a:p>
        </p:txBody>
      </p:sp>
      <p:sp>
        <p:nvSpPr>
          <p:cNvPr id="11" name="TextBox 1">
            <a:extLst>
              <a:ext uri="{FF2B5EF4-FFF2-40B4-BE49-F238E27FC236}">
                <a16:creationId xmlns:a16="http://schemas.microsoft.com/office/drawing/2014/main" id="{9AA329F8-AB01-E891-6446-498ABABBA89B}"/>
              </a:ext>
            </a:extLst>
          </p:cNvPr>
          <p:cNvSpPr txBox="1"/>
          <p:nvPr/>
        </p:nvSpPr>
        <p:spPr>
          <a:xfrm>
            <a:off x="946772" y="6507389"/>
            <a:ext cx="7893043"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a:solidFill>
                  <a:srgbClr val="00B0F0"/>
                </a:solidFill>
                <a:latin typeface="Calibri"/>
                <a:cs typeface="Calibri"/>
              </a:rPr>
              <a:t>Our team</a:t>
            </a:r>
            <a:endParaRPr lang="en-US" sz="4000">
              <a:solidFill>
                <a:schemeClr val="accent1"/>
              </a:solidFill>
              <a:cs typeface="Arial"/>
            </a:endParaRPr>
          </a:p>
        </p:txBody>
      </p:sp>
      <p:pic>
        <p:nvPicPr>
          <p:cNvPr id="3" name="Picture 2">
            <a:extLst>
              <a:ext uri="{FF2B5EF4-FFF2-40B4-BE49-F238E27FC236}">
                <a16:creationId xmlns:a16="http://schemas.microsoft.com/office/drawing/2014/main" id="{BD81EA28-56FE-9AEA-A2FC-3BCFA96436EC}"/>
              </a:ext>
            </a:extLst>
          </p:cNvPr>
          <p:cNvPicPr>
            <a:picLocks noChangeAspect="1"/>
          </p:cNvPicPr>
          <p:nvPr/>
        </p:nvPicPr>
        <p:blipFill>
          <a:blip r:embed="rId2"/>
          <a:stretch>
            <a:fillRect/>
          </a:stretch>
        </p:blipFill>
        <p:spPr>
          <a:xfrm>
            <a:off x="1116157" y="7534031"/>
            <a:ext cx="13476688" cy="540979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D45AE1A8-8B3F-E0B3-AE27-F6D808E6BD82}"/>
              </a:ext>
            </a:extLst>
          </p:cNvPr>
          <p:cNvPicPr>
            <a:picLocks noChangeAspect="1"/>
          </p:cNvPicPr>
          <p:nvPr/>
        </p:nvPicPr>
        <p:blipFill>
          <a:blip r:embed="rId3"/>
          <a:stretch>
            <a:fillRect/>
          </a:stretch>
        </p:blipFill>
        <p:spPr>
          <a:xfrm>
            <a:off x="15130904" y="4787844"/>
            <a:ext cx="7254044" cy="4786447"/>
          </a:xfrm>
          <a:prstGeom prst="rect">
            <a:avLst/>
          </a:prstGeom>
          <a:ln>
            <a:noFill/>
          </a:ln>
          <a:effectLst>
            <a:outerShdw blurRad="292100" dist="139700" dir="2700000" algn="tl" rotWithShape="0">
              <a:srgbClr val="333333">
                <a:alpha val="65000"/>
              </a:srgbClr>
            </a:outerShdw>
          </a:effectLst>
        </p:spPr>
      </p:pic>
      <p:pic>
        <p:nvPicPr>
          <p:cNvPr id="1026" name="Picture 2" descr="2ND ANNUAL ASIA PACIFIC MICROFINANCE FORUM">
            <a:extLst>
              <a:ext uri="{FF2B5EF4-FFF2-40B4-BE49-F238E27FC236}">
                <a16:creationId xmlns:a16="http://schemas.microsoft.com/office/drawing/2014/main" id="{9C83EFE7-73CC-CBB4-E5AD-2F47514D7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07615" y="893016"/>
            <a:ext cx="2435640" cy="243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383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4E45-8ADF-0F49-ABCF-1B44BCD81B4B}"/>
              </a:ext>
            </a:extLst>
          </p:cNvPr>
          <p:cNvSpPr>
            <a:spLocks noGrp="1"/>
          </p:cNvSpPr>
          <p:nvPr>
            <p:ph type="title"/>
          </p:nvPr>
        </p:nvSpPr>
        <p:spPr>
          <a:xfrm>
            <a:off x="492369" y="3419477"/>
            <a:ext cx="23894806" cy="5705474"/>
          </a:xfrm>
        </p:spPr>
        <p:txBody>
          <a:bodyPr/>
          <a:lstStyle/>
          <a:p>
            <a:r>
              <a:rPr lang="en-US" dirty="0"/>
              <a:t>Roadmap: DFSP Portal</a:t>
            </a:r>
          </a:p>
        </p:txBody>
      </p:sp>
      <p:sp>
        <p:nvSpPr>
          <p:cNvPr id="3" name="Text Placeholder 2">
            <a:extLst>
              <a:ext uri="{FF2B5EF4-FFF2-40B4-BE49-F238E27FC236}">
                <a16:creationId xmlns:a16="http://schemas.microsoft.com/office/drawing/2014/main" id="{697EAF95-F738-AE43-A282-57F5FCA709C4}"/>
              </a:ext>
            </a:extLst>
          </p:cNvPr>
          <p:cNvSpPr>
            <a:spLocks noGrp="1"/>
          </p:cNvSpPr>
          <p:nvPr>
            <p:ph type="body" idx="1"/>
          </p:nvPr>
        </p:nvSpPr>
        <p:spPr>
          <a:xfrm>
            <a:off x="492369" y="9124951"/>
            <a:ext cx="21033938" cy="3000374"/>
          </a:xfrm>
        </p:spPr>
        <p:txBody>
          <a:bodyPr/>
          <a:lstStyle/>
          <a:p>
            <a:r>
              <a:rPr lang="en-US" dirty="0">
                <a:solidFill>
                  <a:srgbClr val="85429F"/>
                </a:solidFill>
              </a:rPr>
              <a:t>A Portal for DFSPs to monitor settlement windows and details</a:t>
            </a:r>
          </a:p>
        </p:txBody>
      </p:sp>
      <p:sp>
        <p:nvSpPr>
          <p:cNvPr id="4" name="Slide Number Placeholder 3">
            <a:extLst>
              <a:ext uri="{FF2B5EF4-FFF2-40B4-BE49-F238E27FC236}">
                <a16:creationId xmlns:a16="http://schemas.microsoft.com/office/drawing/2014/main" id="{752BAE6F-1350-4C46-BD28-E9A263255465}"/>
              </a:ext>
            </a:extLst>
          </p:cNvPr>
          <p:cNvSpPr>
            <a:spLocks noGrp="1"/>
          </p:cNvSpPr>
          <p:nvPr>
            <p:ph type="sldNum" sz="quarter" idx="12"/>
          </p:nvPr>
        </p:nvSpPr>
        <p:spPr/>
        <p:txBody>
          <a:bodyPr/>
          <a:lstStyle/>
          <a:p>
            <a:fld id="{20AF9D7A-5BEE-9245-944A-197F51D542D9}" type="slidenum">
              <a:rPr lang="en-US" smtClean="0"/>
              <a:t>20</a:t>
            </a:fld>
            <a:endParaRPr lang="en-US"/>
          </a:p>
        </p:txBody>
      </p:sp>
    </p:spTree>
    <p:extLst>
      <p:ext uri="{BB962C8B-B14F-4D97-AF65-F5344CB8AC3E}">
        <p14:creationId xmlns:p14="http://schemas.microsoft.com/office/powerpoint/2010/main" val="3922113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DF49DE1-FA54-41A9-886A-6E73B7380581}"/>
              </a:ext>
            </a:extLst>
          </p:cNvPr>
          <p:cNvPicPr>
            <a:picLocks noChangeAspect="1"/>
          </p:cNvPicPr>
          <p:nvPr/>
        </p:nvPicPr>
        <p:blipFill rotWithShape="1">
          <a:blip r:embed="rId3"/>
          <a:srcRect l="6855" r="15747"/>
          <a:stretch/>
        </p:blipFill>
        <p:spPr>
          <a:xfrm>
            <a:off x="0" y="1942627"/>
            <a:ext cx="12193587" cy="10544282"/>
          </a:xfrm>
          <a:prstGeom prst="rect">
            <a:avLst/>
          </a:prstGeom>
        </p:spPr>
      </p:pic>
      <p:sp>
        <p:nvSpPr>
          <p:cNvPr id="5"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21</a:t>
            </a:fld>
            <a:endParaRPr lang="en-US"/>
          </a:p>
        </p:txBody>
      </p:sp>
      <p:sp>
        <p:nvSpPr>
          <p:cNvPr id="3" name="TextBox 2">
            <a:extLst>
              <a:ext uri="{FF2B5EF4-FFF2-40B4-BE49-F238E27FC236}">
                <a16:creationId xmlns:a16="http://schemas.microsoft.com/office/drawing/2014/main" id="{3D2EE924-AB93-4678-97A5-846FF1B0C1B3}"/>
              </a:ext>
            </a:extLst>
          </p:cNvPr>
          <p:cNvSpPr txBox="1"/>
          <p:nvPr/>
        </p:nvSpPr>
        <p:spPr>
          <a:xfrm>
            <a:off x="12828070" y="3215800"/>
            <a:ext cx="9487878" cy="9941183"/>
          </a:xfrm>
          <a:prstGeom prst="rect">
            <a:avLst/>
          </a:prstGeom>
          <a:noFill/>
        </p:spPr>
        <p:txBody>
          <a:bodyPr wrap="square" lIns="91440" tIns="45720" rIns="91440" bIns="45720" rtlCol="0" anchor="t">
            <a:spAutoFit/>
          </a:bodyPr>
          <a:lstStyle/>
          <a:p>
            <a:pPr fontAlgn="base"/>
            <a:r>
              <a:rPr lang="en-US" sz="4000" b="1" dirty="0">
                <a:solidFill>
                  <a:srgbClr val="7030A0"/>
                </a:solidFill>
              </a:rPr>
              <a:t>ModusBox team</a:t>
            </a:r>
            <a:r>
              <a:rPr lang="en-US" sz="4000" dirty="0">
                <a:solidFill>
                  <a:srgbClr val="7030A0"/>
                </a:solidFill>
              </a:rPr>
              <a:t> </a:t>
            </a:r>
          </a:p>
          <a:p>
            <a:pPr marL="1485900" lvl="1" indent="-571500" fontAlgn="base">
              <a:buFont typeface="Arial" panose="020B0604020202020204" pitchFamily="34" charset="0"/>
              <a:buChar char="•"/>
            </a:pPr>
            <a:r>
              <a:rPr lang="en-US" sz="4000" dirty="0">
                <a:solidFill>
                  <a:srgbClr val="7030A0"/>
                </a:solidFill>
              </a:rPr>
              <a:t>Michael, Sam, Miguel, Vijay</a:t>
            </a:r>
          </a:p>
          <a:p>
            <a:pPr marL="1485900" lvl="1" indent="-571500" fontAlgn="base">
              <a:buFont typeface="Arial" panose="020B0604020202020204" pitchFamily="34" charset="0"/>
              <a:buChar char="•"/>
            </a:pPr>
            <a:r>
              <a:rPr lang="en-US" sz="4000" dirty="0">
                <a:solidFill>
                  <a:srgbClr val="7030A0"/>
                </a:solidFill>
              </a:rPr>
              <a:t>Jane, Oscar, David</a:t>
            </a:r>
          </a:p>
          <a:p>
            <a:pPr marL="1485900" lvl="1" indent="-571500" fontAlgn="base">
              <a:buFont typeface="Arial" panose="020B0604020202020204" pitchFamily="34" charset="0"/>
              <a:buChar char="•"/>
            </a:pPr>
            <a:r>
              <a:rPr lang="en-US" sz="4000" dirty="0">
                <a:solidFill>
                  <a:srgbClr val="7030A0"/>
                </a:solidFill>
              </a:rPr>
              <a:t>Paul Makin, Paul Baker</a:t>
            </a:r>
          </a:p>
          <a:p>
            <a:pPr marL="1485900" lvl="1" indent="-571500" fontAlgn="base">
              <a:buFont typeface="Arial" panose="020B0604020202020204" pitchFamily="34" charset="0"/>
              <a:buChar char="•"/>
            </a:pPr>
            <a:r>
              <a:rPr lang="en-US" sz="4000" dirty="0">
                <a:solidFill>
                  <a:srgbClr val="7030A0"/>
                </a:solidFill>
              </a:rPr>
              <a:t>and more…</a:t>
            </a:r>
            <a:br>
              <a:rPr lang="en-US" sz="4000" dirty="0">
                <a:solidFill>
                  <a:srgbClr val="7030A0"/>
                </a:solidFill>
              </a:rPr>
            </a:br>
            <a:r>
              <a:rPr lang="en-US" sz="4000" dirty="0">
                <a:solidFill>
                  <a:srgbClr val="7030A0"/>
                </a:solidFill>
              </a:rPr>
              <a:t> </a:t>
            </a:r>
          </a:p>
          <a:p>
            <a:pPr fontAlgn="base"/>
            <a:r>
              <a:rPr lang="en-US" sz="4000" b="1" dirty="0">
                <a:solidFill>
                  <a:srgbClr val="7030A0"/>
                </a:solidFill>
              </a:rPr>
              <a:t>DFSPs</a:t>
            </a:r>
          </a:p>
          <a:p>
            <a:pPr marL="1485900" lvl="1" indent="-571500" fontAlgn="base">
              <a:buFont typeface="Arial" panose="020B0604020202020204" pitchFamily="34" charset="0"/>
              <a:buChar char="•"/>
            </a:pPr>
            <a:r>
              <a:rPr lang="en-US" sz="4000" dirty="0">
                <a:solidFill>
                  <a:srgbClr val="7030A0"/>
                </a:solidFill>
              </a:rPr>
              <a:t>DFSPs in the FUT</a:t>
            </a:r>
          </a:p>
          <a:p>
            <a:pPr marL="1485900" lvl="1" indent="-571500" fontAlgn="base">
              <a:buFont typeface="Arial" panose="020B0604020202020204" pitchFamily="34" charset="0"/>
              <a:buChar char="•"/>
            </a:pPr>
            <a:r>
              <a:rPr lang="en-US" sz="4000" dirty="0">
                <a:solidFill>
                  <a:srgbClr val="7030A0"/>
                </a:solidFill>
              </a:rPr>
              <a:t>MoMoney</a:t>
            </a:r>
          </a:p>
          <a:p>
            <a:pPr marL="1485900" lvl="1" indent="-571500" fontAlgn="base">
              <a:buFont typeface="Arial" panose="020B0604020202020204" pitchFamily="34" charset="0"/>
              <a:buChar char="•"/>
            </a:pPr>
            <a:r>
              <a:rPr lang="en-US" sz="4000" dirty="0" err="1">
                <a:solidFill>
                  <a:srgbClr val="7030A0"/>
                </a:solidFill>
              </a:rPr>
              <a:t>CitizenPay</a:t>
            </a:r>
            <a:br>
              <a:rPr lang="en-US" sz="4000" dirty="0">
                <a:solidFill>
                  <a:srgbClr val="7030A0"/>
                </a:solidFill>
              </a:rPr>
            </a:br>
            <a:endParaRPr lang="en-US" sz="4000" dirty="0">
              <a:solidFill>
                <a:srgbClr val="7030A0"/>
              </a:solidFill>
            </a:endParaRPr>
          </a:p>
          <a:p>
            <a:pPr fontAlgn="base"/>
            <a:r>
              <a:rPr lang="en-US" sz="4000" b="1" dirty="0">
                <a:solidFill>
                  <a:srgbClr val="7030A0"/>
                </a:solidFill>
              </a:rPr>
              <a:t>Mojaloop Foundation</a:t>
            </a:r>
          </a:p>
          <a:p>
            <a:pPr fontAlgn="base"/>
            <a:r>
              <a:rPr lang="en-US" sz="4000" dirty="0">
                <a:solidFill>
                  <a:srgbClr val="7030A0"/>
                </a:solidFill>
              </a:rPr>
              <a:t>Steve Haley</a:t>
            </a:r>
          </a:p>
          <a:p>
            <a:pPr fontAlgn="base"/>
            <a:endParaRPr lang="en-US" sz="4000" dirty="0">
              <a:solidFill>
                <a:srgbClr val="7030A0"/>
              </a:solidFill>
            </a:endParaRPr>
          </a:p>
          <a:p>
            <a:pPr fontAlgn="base"/>
            <a:r>
              <a:rPr lang="en-US" sz="4000" b="1" dirty="0">
                <a:solidFill>
                  <a:srgbClr val="7030A0"/>
                </a:solidFill>
              </a:rPr>
              <a:t>Bill &amp; Melinda Gates Foundation</a:t>
            </a:r>
          </a:p>
          <a:p>
            <a:pPr fontAlgn="base"/>
            <a:r>
              <a:rPr lang="en-US" sz="4000" dirty="0">
                <a:solidFill>
                  <a:srgbClr val="7030A0"/>
                </a:solidFill>
              </a:rPr>
              <a:t>Miller Abel</a:t>
            </a:r>
          </a:p>
        </p:txBody>
      </p:sp>
      <p:sp>
        <p:nvSpPr>
          <p:cNvPr id="2" name="Title 1">
            <a:extLst>
              <a:ext uri="{FF2B5EF4-FFF2-40B4-BE49-F238E27FC236}">
                <a16:creationId xmlns:a16="http://schemas.microsoft.com/office/drawing/2014/main" id="{FA7FE518-6D85-32F9-D1A8-9232FD0075FD}"/>
              </a:ext>
            </a:extLst>
          </p:cNvPr>
          <p:cNvSpPr>
            <a:spLocks noGrp="1"/>
          </p:cNvSpPr>
          <p:nvPr>
            <p:ph type="title"/>
          </p:nvPr>
        </p:nvSpPr>
        <p:spPr>
          <a:xfrm>
            <a:off x="12828070" y="1152500"/>
            <a:ext cx="18869389" cy="2651126"/>
          </a:xfrm>
        </p:spPr>
        <p:txBody>
          <a:bodyPr/>
          <a:lstStyle/>
          <a:p>
            <a:r>
              <a:rPr lang="en-US" dirty="0">
                <a:solidFill>
                  <a:srgbClr val="7030A0"/>
                </a:solidFill>
                <a:latin typeface="+mn-lt"/>
                <a:ea typeface="+mj-lt"/>
                <a:cs typeface="+mj-lt"/>
              </a:rPr>
              <a:t>Thank you!</a:t>
            </a:r>
            <a:endParaRPr lang="en-US" b="0" dirty="0">
              <a:solidFill>
                <a:srgbClr val="7030A0"/>
              </a:solidFill>
              <a:latin typeface="+mn-lt"/>
              <a:ea typeface="+mj-lt"/>
              <a:cs typeface="+mj-lt"/>
            </a:endParaRPr>
          </a:p>
        </p:txBody>
      </p:sp>
    </p:spTree>
    <p:extLst>
      <p:ext uri="{BB962C8B-B14F-4D97-AF65-F5344CB8AC3E}">
        <p14:creationId xmlns:p14="http://schemas.microsoft.com/office/powerpoint/2010/main" val="1921895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17B91-D8A4-E8D6-5787-B5E3E49FD3C2}"/>
              </a:ext>
            </a:extLst>
          </p:cNvPr>
          <p:cNvSpPr>
            <a:spLocks noGrp="1"/>
          </p:cNvSpPr>
          <p:nvPr>
            <p:ph type="title"/>
          </p:nvPr>
        </p:nvSpPr>
        <p:spPr/>
        <p:txBody>
          <a:bodyPr/>
          <a:lstStyle/>
          <a:p>
            <a:r>
              <a:rPr lang="en-US" dirty="0">
                <a:cs typeface="Arial"/>
              </a:rPr>
              <a:t>WynePay Phases</a:t>
            </a:r>
            <a:endParaRPr lang="en-US" dirty="0"/>
          </a:p>
        </p:txBody>
      </p:sp>
      <p:grpSp>
        <p:nvGrpSpPr>
          <p:cNvPr id="4" name="Group 3">
            <a:extLst>
              <a:ext uri="{FF2B5EF4-FFF2-40B4-BE49-F238E27FC236}">
                <a16:creationId xmlns:a16="http://schemas.microsoft.com/office/drawing/2014/main" id="{1310EEF8-8385-C97F-A9CA-4EF32DF10651}"/>
              </a:ext>
            </a:extLst>
          </p:cNvPr>
          <p:cNvGrpSpPr/>
          <p:nvPr/>
        </p:nvGrpSpPr>
        <p:grpSpPr>
          <a:xfrm>
            <a:off x="2132012" y="1340594"/>
            <a:ext cx="14430974" cy="12416764"/>
            <a:chOff x="1065212" y="670297"/>
            <a:chExt cx="7215487" cy="6208382"/>
          </a:xfrm>
        </p:grpSpPr>
        <p:sp>
          <p:nvSpPr>
            <p:cNvPr id="77" name="Freeform 23">
              <a:extLst>
                <a:ext uri="{FF2B5EF4-FFF2-40B4-BE49-F238E27FC236}">
                  <a16:creationId xmlns:a16="http://schemas.microsoft.com/office/drawing/2014/main" id="{CAD8B921-64DF-292B-E45D-1A1FDA02FC62}"/>
                </a:ext>
              </a:extLst>
            </p:cNvPr>
            <p:cNvSpPr/>
            <p:nvPr/>
          </p:nvSpPr>
          <p:spPr>
            <a:xfrm>
              <a:off x="1065212" y="697948"/>
              <a:ext cx="7173065" cy="6179434"/>
            </a:xfrm>
            <a:custGeom>
              <a:avLst/>
              <a:gdLst>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847950"/>
                <a:gd name="connsiteY0" fmla="*/ 5633049 h 6332340"/>
                <a:gd name="connsiteX1" fmla="*/ 6547713 w 6847950"/>
                <a:gd name="connsiteY1" fmla="*/ 0 h 6332340"/>
                <a:gd name="connsiteX2" fmla="*/ 5167487 w 6847950"/>
                <a:gd name="connsiteY2" fmla="*/ 5624423 h 6332340"/>
                <a:gd name="connsiteX3" fmla="*/ 8891 w 6847950"/>
                <a:gd name="connsiteY3" fmla="*/ 5633049 h 6332340"/>
                <a:gd name="connsiteX0" fmla="*/ 8891 w 6547713"/>
                <a:gd name="connsiteY0" fmla="*/ 5633049 h 6332340"/>
                <a:gd name="connsiteX1" fmla="*/ 6547713 w 6547713"/>
                <a:gd name="connsiteY1" fmla="*/ 0 h 6332340"/>
                <a:gd name="connsiteX2" fmla="*/ 5167487 w 6547713"/>
                <a:gd name="connsiteY2" fmla="*/ 5624423 h 6332340"/>
                <a:gd name="connsiteX3" fmla="*/ 8891 w 6547713"/>
                <a:gd name="connsiteY3" fmla="*/ 5633049 h 6332340"/>
                <a:gd name="connsiteX0" fmla="*/ 0 w 6538822"/>
                <a:gd name="connsiteY0" fmla="*/ 5633049 h 5633049"/>
                <a:gd name="connsiteX1" fmla="*/ 6538822 w 6538822"/>
                <a:gd name="connsiteY1" fmla="*/ 0 h 5633049"/>
                <a:gd name="connsiteX2" fmla="*/ 5158596 w 6538822"/>
                <a:gd name="connsiteY2" fmla="*/ 5624423 h 5633049"/>
                <a:gd name="connsiteX3" fmla="*/ 0 w 6538822"/>
                <a:gd name="connsiteY3" fmla="*/ 5633049 h 5633049"/>
              </a:gdLst>
              <a:ahLst/>
              <a:cxnLst>
                <a:cxn ang="0">
                  <a:pos x="connsiteX0" y="connsiteY0"/>
                </a:cxn>
                <a:cxn ang="0">
                  <a:pos x="connsiteX1" y="connsiteY1"/>
                </a:cxn>
                <a:cxn ang="0">
                  <a:pos x="connsiteX2" y="connsiteY2"/>
                </a:cxn>
                <a:cxn ang="0">
                  <a:pos x="connsiteX3" y="connsiteY3"/>
                </a:cxn>
              </a:cxnLst>
              <a:rect l="l" t="t" r="r" b="b"/>
              <a:pathLst>
                <a:path w="6538822" h="5633049">
                  <a:moveTo>
                    <a:pt x="0" y="5633049"/>
                  </a:moveTo>
                  <a:lnTo>
                    <a:pt x="6538822" y="0"/>
                  </a:lnTo>
                  <a:lnTo>
                    <a:pt x="5158596" y="5624423"/>
                  </a:lnTo>
                  <a:lnTo>
                    <a:pt x="0" y="56330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78" name="Freeform 6">
              <a:extLst>
                <a:ext uri="{FF2B5EF4-FFF2-40B4-BE49-F238E27FC236}">
                  <a16:creationId xmlns:a16="http://schemas.microsoft.com/office/drawing/2014/main" id="{495E9C69-51F6-D02F-7B9F-C6319CA1C87B}"/>
                </a:ext>
              </a:extLst>
            </p:cNvPr>
            <p:cNvSpPr>
              <a:spLocks/>
            </p:cNvSpPr>
            <p:nvPr/>
          </p:nvSpPr>
          <p:spPr bwMode="auto">
            <a:xfrm>
              <a:off x="2176804" y="670297"/>
              <a:ext cx="6103895" cy="6208382"/>
            </a:xfrm>
            <a:custGeom>
              <a:avLst/>
              <a:gdLst>
                <a:gd name="T0" fmla="*/ 3505 w 3505"/>
                <a:gd name="T1" fmla="*/ 0 h 3565"/>
                <a:gd name="T2" fmla="*/ 2103 w 3505"/>
                <a:gd name="T3" fmla="*/ 3565 h 3565"/>
                <a:gd name="T4" fmla="*/ 0 w 3505"/>
                <a:gd name="T5" fmla="*/ 3565 h 3565"/>
                <a:gd name="T6" fmla="*/ 3505 w 3505"/>
                <a:gd name="T7" fmla="*/ 0 h 3565"/>
              </a:gdLst>
              <a:ahLst/>
              <a:cxnLst>
                <a:cxn ang="0">
                  <a:pos x="T0" y="T1"/>
                </a:cxn>
                <a:cxn ang="0">
                  <a:pos x="T2" y="T3"/>
                </a:cxn>
                <a:cxn ang="0">
                  <a:pos x="T4" y="T5"/>
                </a:cxn>
                <a:cxn ang="0">
                  <a:pos x="T6" y="T7"/>
                </a:cxn>
              </a:cxnLst>
              <a:rect l="0" t="0" r="r" b="b"/>
              <a:pathLst>
                <a:path w="3505" h="3565">
                  <a:moveTo>
                    <a:pt x="3505" y="0"/>
                  </a:moveTo>
                  <a:lnTo>
                    <a:pt x="2103" y="3565"/>
                  </a:lnTo>
                  <a:lnTo>
                    <a:pt x="0" y="3565"/>
                  </a:lnTo>
                  <a:lnTo>
                    <a:pt x="3505" y="0"/>
                  </a:lnTo>
                  <a:close/>
                </a:path>
              </a:pathLst>
            </a:custGeom>
            <a:solidFill>
              <a:schemeClr val="accent4"/>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sp>
        <p:nvSpPr>
          <p:cNvPr id="5" name="Right Arrow 5">
            <a:extLst>
              <a:ext uri="{FF2B5EF4-FFF2-40B4-BE49-F238E27FC236}">
                <a16:creationId xmlns:a16="http://schemas.microsoft.com/office/drawing/2014/main" id="{2471F257-EEFC-7AD4-D81A-78ACAC2AACFE}"/>
              </a:ext>
            </a:extLst>
          </p:cNvPr>
          <p:cNvSpPr/>
          <p:nvPr/>
        </p:nvSpPr>
        <p:spPr>
          <a:xfrm rot="17596173">
            <a:off x="7394062" y="11658617"/>
            <a:ext cx="3244270" cy="1469374"/>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6" name="Right Arrow 5">
            <a:extLst>
              <a:ext uri="{FF2B5EF4-FFF2-40B4-BE49-F238E27FC236}">
                <a16:creationId xmlns:a16="http://schemas.microsoft.com/office/drawing/2014/main" id="{9DF2E0E4-1C19-8FF8-4829-54537207B8C1}"/>
              </a:ext>
            </a:extLst>
          </p:cNvPr>
          <p:cNvSpPr/>
          <p:nvPr/>
        </p:nvSpPr>
        <p:spPr>
          <a:xfrm rot="17596173">
            <a:off x="10980223" y="7999126"/>
            <a:ext cx="1314772" cy="595480"/>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sp>
        <p:nvSpPr>
          <p:cNvPr id="7" name="Right Arrow 5">
            <a:extLst>
              <a:ext uri="{FF2B5EF4-FFF2-40B4-BE49-F238E27FC236}">
                <a16:creationId xmlns:a16="http://schemas.microsoft.com/office/drawing/2014/main" id="{46BB7D59-DBB2-775B-1C9F-60B2554F0948}"/>
              </a:ext>
            </a:extLst>
          </p:cNvPr>
          <p:cNvSpPr/>
          <p:nvPr/>
        </p:nvSpPr>
        <p:spPr>
          <a:xfrm rot="17596173">
            <a:off x="13032553" y="5573936"/>
            <a:ext cx="827924" cy="374980"/>
          </a:xfrm>
          <a:custGeom>
            <a:avLst/>
            <a:gdLst>
              <a:gd name="connsiteX0" fmla="*/ 0 w 1371600"/>
              <a:gd name="connsiteY0" fmla="*/ 122545 h 490180"/>
              <a:gd name="connsiteX1" fmla="*/ 1126510 w 1371600"/>
              <a:gd name="connsiteY1" fmla="*/ 122545 h 490180"/>
              <a:gd name="connsiteX2" fmla="*/ 1126510 w 1371600"/>
              <a:gd name="connsiteY2" fmla="*/ 0 h 490180"/>
              <a:gd name="connsiteX3" fmla="*/ 1371600 w 1371600"/>
              <a:gd name="connsiteY3" fmla="*/ 245090 h 490180"/>
              <a:gd name="connsiteX4" fmla="*/ 1126510 w 1371600"/>
              <a:gd name="connsiteY4" fmla="*/ 490180 h 490180"/>
              <a:gd name="connsiteX5" fmla="*/ 1126510 w 1371600"/>
              <a:gd name="connsiteY5" fmla="*/ 367635 h 490180"/>
              <a:gd name="connsiteX6" fmla="*/ 0 w 1371600"/>
              <a:gd name="connsiteY6" fmla="*/ 367635 h 490180"/>
              <a:gd name="connsiteX7" fmla="*/ 0 w 1371600"/>
              <a:gd name="connsiteY7" fmla="*/ 122545 h 490180"/>
              <a:gd name="connsiteX0" fmla="*/ 0 w 1437244"/>
              <a:gd name="connsiteY0" fmla="*/ 89205 h 490180"/>
              <a:gd name="connsiteX1" fmla="*/ 1192154 w 1437244"/>
              <a:gd name="connsiteY1" fmla="*/ 122545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9205 h 490180"/>
              <a:gd name="connsiteX1" fmla="*/ 1144122 w 1437244"/>
              <a:gd name="connsiteY1" fmla="*/ 118316 h 490180"/>
              <a:gd name="connsiteX2" fmla="*/ 1192154 w 1437244"/>
              <a:gd name="connsiteY2" fmla="*/ 0 h 490180"/>
              <a:gd name="connsiteX3" fmla="*/ 1437244 w 1437244"/>
              <a:gd name="connsiteY3" fmla="*/ 245090 h 490180"/>
              <a:gd name="connsiteX4" fmla="*/ 1192154 w 1437244"/>
              <a:gd name="connsiteY4" fmla="*/ 490180 h 490180"/>
              <a:gd name="connsiteX5" fmla="*/ 1192154 w 1437244"/>
              <a:gd name="connsiteY5" fmla="*/ 367635 h 490180"/>
              <a:gd name="connsiteX6" fmla="*/ 65644 w 1437244"/>
              <a:gd name="connsiteY6" fmla="*/ 367635 h 490180"/>
              <a:gd name="connsiteX7" fmla="*/ 0 w 1437244"/>
              <a:gd name="connsiteY7" fmla="*/ 89205 h 490180"/>
              <a:gd name="connsiteX0" fmla="*/ 0 w 1437244"/>
              <a:gd name="connsiteY0" fmla="*/ 88273 h 489248"/>
              <a:gd name="connsiteX1" fmla="*/ 1144122 w 1437244"/>
              <a:gd name="connsiteY1" fmla="*/ 117384 h 489248"/>
              <a:gd name="connsiteX2" fmla="*/ 1132121 w 1437244"/>
              <a:gd name="connsiteY2" fmla="*/ 0 h 489248"/>
              <a:gd name="connsiteX3" fmla="*/ 1437244 w 1437244"/>
              <a:gd name="connsiteY3" fmla="*/ 244158 h 489248"/>
              <a:gd name="connsiteX4" fmla="*/ 1192154 w 1437244"/>
              <a:gd name="connsiteY4" fmla="*/ 489248 h 489248"/>
              <a:gd name="connsiteX5" fmla="*/ 1192154 w 1437244"/>
              <a:gd name="connsiteY5" fmla="*/ 366703 h 489248"/>
              <a:gd name="connsiteX6" fmla="*/ 65644 w 1437244"/>
              <a:gd name="connsiteY6" fmla="*/ 366703 h 489248"/>
              <a:gd name="connsiteX7" fmla="*/ 0 w 1437244"/>
              <a:gd name="connsiteY7" fmla="*/ 88273 h 489248"/>
              <a:gd name="connsiteX0" fmla="*/ 0 w 1363050"/>
              <a:gd name="connsiteY0" fmla="*/ 88273 h 489248"/>
              <a:gd name="connsiteX1" fmla="*/ 1144122 w 1363050"/>
              <a:gd name="connsiteY1" fmla="*/ 117384 h 489248"/>
              <a:gd name="connsiteX2" fmla="*/ 1132121 w 1363050"/>
              <a:gd name="connsiteY2" fmla="*/ 0 h 489248"/>
              <a:gd name="connsiteX3" fmla="*/ 1363050 w 1363050"/>
              <a:gd name="connsiteY3" fmla="*/ 236959 h 489248"/>
              <a:gd name="connsiteX4" fmla="*/ 1192154 w 1363050"/>
              <a:gd name="connsiteY4" fmla="*/ 489248 h 489248"/>
              <a:gd name="connsiteX5" fmla="*/ 1192154 w 1363050"/>
              <a:gd name="connsiteY5" fmla="*/ 366703 h 489248"/>
              <a:gd name="connsiteX6" fmla="*/ 65644 w 1363050"/>
              <a:gd name="connsiteY6" fmla="*/ 366703 h 489248"/>
              <a:gd name="connsiteX7" fmla="*/ 0 w 1363050"/>
              <a:gd name="connsiteY7" fmla="*/ 88273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78994 w 1376400"/>
              <a:gd name="connsiteY6" fmla="*/ 366703 h 489248"/>
              <a:gd name="connsiteX7" fmla="*/ 0 w 1376400"/>
              <a:gd name="connsiteY7" fmla="*/ 40692 h 489248"/>
              <a:gd name="connsiteX0" fmla="*/ 0 w 1376400"/>
              <a:gd name="connsiteY0" fmla="*/ 40692 h 489248"/>
              <a:gd name="connsiteX1" fmla="*/ 1157472 w 1376400"/>
              <a:gd name="connsiteY1" fmla="*/ 117384 h 489248"/>
              <a:gd name="connsiteX2" fmla="*/ 1145471 w 1376400"/>
              <a:gd name="connsiteY2" fmla="*/ 0 h 489248"/>
              <a:gd name="connsiteX3" fmla="*/ 1376400 w 1376400"/>
              <a:gd name="connsiteY3" fmla="*/ 236959 h 489248"/>
              <a:gd name="connsiteX4" fmla="*/ 1205504 w 1376400"/>
              <a:gd name="connsiteY4" fmla="*/ 489248 h 489248"/>
              <a:gd name="connsiteX5" fmla="*/ 1205504 w 1376400"/>
              <a:gd name="connsiteY5" fmla="*/ 366703 h 489248"/>
              <a:gd name="connsiteX6" fmla="*/ 85445 w 1376400"/>
              <a:gd name="connsiteY6" fmla="*/ 381704 h 489248"/>
              <a:gd name="connsiteX7" fmla="*/ 0 w 1376400"/>
              <a:gd name="connsiteY7" fmla="*/ 40692 h 489248"/>
              <a:gd name="connsiteX0" fmla="*/ 0 w 1405685"/>
              <a:gd name="connsiteY0" fmla="*/ 0 h 549718"/>
              <a:gd name="connsiteX1" fmla="*/ 1186757 w 1405685"/>
              <a:gd name="connsiteY1" fmla="*/ 177854 h 549718"/>
              <a:gd name="connsiteX2" fmla="*/ 1174756 w 1405685"/>
              <a:gd name="connsiteY2" fmla="*/ 60470 h 549718"/>
              <a:gd name="connsiteX3" fmla="*/ 1405685 w 1405685"/>
              <a:gd name="connsiteY3" fmla="*/ 297429 h 549718"/>
              <a:gd name="connsiteX4" fmla="*/ 1234789 w 1405685"/>
              <a:gd name="connsiteY4" fmla="*/ 549718 h 549718"/>
              <a:gd name="connsiteX5" fmla="*/ 1234789 w 1405685"/>
              <a:gd name="connsiteY5" fmla="*/ 427173 h 549718"/>
              <a:gd name="connsiteX6" fmla="*/ 114730 w 1405685"/>
              <a:gd name="connsiteY6" fmla="*/ 442174 h 549718"/>
              <a:gd name="connsiteX7" fmla="*/ 0 w 1405685"/>
              <a:gd name="connsiteY7" fmla="*/ 0 h 549718"/>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34789 w 1405685"/>
              <a:gd name="connsiteY5" fmla="*/ 427173 h 589979"/>
              <a:gd name="connsiteX6" fmla="*/ 114730 w 1405685"/>
              <a:gd name="connsiteY6" fmla="*/ 442174 h 589979"/>
              <a:gd name="connsiteX7" fmla="*/ 0 w 1405685"/>
              <a:gd name="connsiteY7" fmla="*/ 0 h 589979"/>
              <a:gd name="connsiteX0" fmla="*/ 0 w 1405685"/>
              <a:gd name="connsiteY0" fmla="*/ 0 h 589979"/>
              <a:gd name="connsiteX1" fmla="*/ 1186757 w 1405685"/>
              <a:gd name="connsiteY1" fmla="*/ 177854 h 589979"/>
              <a:gd name="connsiteX2" fmla="*/ 1174756 w 1405685"/>
              <a:gd name="connsiteY2" fmla="*/ 60470 h 589979"/>
              <a:gd name="connsiteX3" fmla="*/ 1405685 w 1405685"/>
              <a:gd name="connsiteY3" fmla="*/ 297429 h 589979"/>
              <a:gd name="connsiteX4" fmla="*/ 1273432 w 1405685"/>
              <a:gd name="connsiteY4" fmla="*/ 589979 h 589979"/>
              <a:gd name="connsiteX5" fmla="*/ 1245980 w 1405685"/>
              <a:gd name="connsiteY5" fmla="*/ 461464 h 589979"/>
              <a:gd name="connsiteX6" fmla="*/ 114730 w 1405685"/>
              <a:gd name="connsiteY6" fmla="*/ 442174 h 589979"/>
              <a:gd name="connsiteX7" fmla="*/ 0 w 1405685"/>
              <a:gd name="connsiteY7" fmla="*/ 0 h 589979"/>
              <a:gd name="connsiteX0" fmla="*/ 0 w 1435778"/>
              <a:gd name="connsiteY0" fmla="*/ 0 h 589979"/>
              <a:gd name="connsiteX1" fmla="*/ 1186757 w 1435778"/>
              <a:gd name="connsiteY1" fmla="*/ 177854 h 589979"/>
              <a:gd name="connsiteX2" fmla="*/ 1174756 w 1435778"/>
              <a:gd name="connsiteY2" fmla="*/ 60470 h 589979"/>
              <a:gd name="connsiteX3" fmla="*/ 1435778 w 1435778"/>
              <a:gd name="connsiteY3" fmla="*/ 359140 h 589979"/>
              <a:gd name="connsiteX4" fmla="*/ 1273432 w 1435778"/>
              <a:gd name="connsiteY4" fmla="*/ 589979 h 589979"/>
              <a:gd name="connsiteX5" fmla="*/ 1245980 w 1435778"/>
              <a:gd name="connsiteY5" fmla="*/ 461464 h 589979"/>
              <a:gd name="connsiteX6" fmla="*/ 114730 w 1435778"/>
              <a:gd name="connsiteY6" fmla="*/ 442174 h 589979"/>
              <a:gd name="connsiteX7" fmla="*/ 0 w 1435778"/>
              <a:gd name="connsiteY7" fmla="*/ 0 h 589979"/>
              <a:gd name="connsiteX0" fmla="*/ 0 w 1444748"/>
              <a:gd name="connsiteY0" fmla="*/ 0 h 589979"/>
              <a:gd name="connsiteX1" fmla="*/ 1186757 w 1444748"/>
              <a:gd name="connsiteY1" fmla="*/ 177854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5980 w 1444748"/>
              <a:gd name="connsiteY5" fmla="*/ 46146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114730 w 1444748"/>
              <a:gd name="connsiteY6" fmla="*/ 442174 h 589979"/>
              <a:gd name="connsiteX7" fmla="*/ 0 w 1444748"/>
              <a:gd name="connsiteY7" fmla="*/ 0 h 589979"/>
              <a:gd name="connsiteX0" fmla="*/ 0 w 1444748"/>
              <a:gd name="connsiteY0" fmla="*/ 0 h 589979"/>
              <a:gd name="connsiteX1" fmla="*/ 1206949 w 1444748"/>
              <a:gd name="connsiteY1" fmla="*/ 208275 h 589979"/>
              <a:gd name="connsiteX2" fmla="*/ 1174756 w 1444748"/>
              <a:gd name="connsiteY2" fmla="*/ 60470 h 589979"/>
              <a:gd name="connsiteX3" fmla="*/ 1444748 w 1444748"/>
              <a:gd name="connsiteY3" fmla="*/ 330399 h 589979"/>
              <a:gd name="connsiteX4" fmla="*/ 1273432 w 1444748"/>
              <a:gd name="connsiteY4" fmla="*/ 589979 h 589979"/>
              <a:gd name="connsiteX5" fmla="*/ 1249820 w 1444748"/>
              <a:gd name="connsiteY5" fmla="*/ 445594 h 589979"/>
              <a:gd name="connsiteX6" fmla="*/ 82989 w 1444748"/>
              <a:gd name="connsiteY6" fmla="*/ 434495 h 589979"/>
              <a:gd name="connsiteX7" fmla="*/ 0 w 1444748"/>
              <a:gd name="connsiteY7" fmla="*/ 0 h 589979"/>
              <a:gd name="connsiteX0" fmla="*/ 0 w 1460649"/>
              <a:gd name="connsiteY0" fmla="*/ 0 h 589979"/>
              <a:gd name="connsiteX1" fmla="*/ 1206949 w 1460649"/>
              <a:gd name="connsiteY1" fmla="*/ 208275 h 589979"/>
              <a:gd name="connsiteX2" fmla="*/ 1174756 w 1460649"/>
              <a:gd name="connsiteY2" fmla="*/ 60470 h 589979"/>
              <a:gd name="connsiteX3" fmla="*/ 1460649 w 1460649"/>
              <a:gd name="connsiteY3" fmla="*/ 359111 h 589979"/>
              <a:gd name="connsiteX4" fmla="*/ 1273432 w 1460649"/>
              <a:gd name="connsiteY4" fmla="*/ 589979 h 589979"/>
              <a:gd name="connsiteX5" fmla="*/ 1249820 w 1460649"/>
              <a:gd name="connsiteY5" fmla="*/ 445594 h 589979"/>
              <a:gd name="connsiteX6" fmla="*/ 82989 w 1460649"/>
              <a:gd name="connsiteY6" fmla="*/ 434495 h 589979"/>
              <a:gd name="connsiteX7" fmla="*/ 0 w 1460649"/>
              <a:gd name="connsiteY7" fmla="*/ 0 h 589979"/>
              <a:gd name="connsiteX0" fmla="*/ 0 w 1547982"/>
              <a:gd name="connsiteY0" fmla="*/ 0 h 599476"/>
              <a:gd name="connsiteX1" fmla="*/ 1294282 w 1547982"/>
              <a:gd name="connsiteY1" fmla="*/ 217772 h 599476"/>
              <a:gd name="connsiteX2" fmla="*/ 1262089 w 1547982"/>
              <a:gd name="connsiteY2" fmla="*/ 69967 h 599476"/>
              <a:gd name="connsiteX3" fmla="*/ 1547982 w 1547982"/>
              <a:gd name="connsiteY3" fmla="*/ 368608 h 599476"/>
              <a:gd name="connsiteX4" fmla="*/ 1360765 w 1547982"/>
              <a:gd name="connsiteY4" fmla="*/ 599476 h 599476"/>
              <a:gd name="connsiteX5" fmla="*/ 1337153 w 1547982"/>
              <a:gd name="connsiteY5" fmla="*/ 455091 h 599476"/>
              <a:gd name="connsiteX6" fmla="*/ 170322 w 1547982"/>
              <a:gd name="connsiteY6" fmla="*/ 443992 h 599476"/>
              <a:gd name="connsiteX7" fmla="*/ 0 w 1547982"/>
              <a:gd name="connsiteY7" fmla="*/ 0 h 599476"/>
              <a:gd name="connsiteX0" fmla="*/ 0 w 1545355"/>
              <a:gd name="connsiteY0" fmla="*/ 0 h 599476"/>
              <a:gd name="connsiteX1" fmla="*/ 1294282 w 1545355"/>
              <a:gd name="connsiteY1" fmla="*/ 217772 h 599476"/>
              <a:gd name="connsiteX2" fmla="*/ 1262089 w 1545355"/>
              <a:gd name="connsiteY2" fmla="*/ 69967 h 599476"/>
              <a:gd name="connsiteX3" fmla="*/ 1545355 w 1545355"/>
              <a:gd name="connsiteY3" fmla="*/ 362499 h 599476"/>
              <a:gd name="connsiteX4" fmla="*/ 1360765 w 1545355"/>
              <a:gd name="connsiteY4" fmla="*/ 599476 h 599476"/>
              <a:gd name="connsiteX5" fmla="*/ 1337153 w 1545355"/>
              <a:gd name="connsiteY5" fmla="*/ 455091 h 599476"/>
              <a:gd name="connsiteX6" fmla="*/ 170322 w 1545355"/>
              <a:gd name="connsiteY6" fmla="*/ 443992 h 599476"/>
              <a:gd name="connsiteX7" fmla="*/ 0 w 1545355"/>
              <a:gd name="connsiteY7" fmla="*/ 0 h 599476"/>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37153 w 1545355"/>
              <a:gd name="connsiteY5" fmla="*/ 455091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62089 w 1545355"/>
              <a:gd name="connsiteY2" fmla="*/ 699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45355"/>
              <a:gd name="connsiteY0" fmla="*/ 0 h 598100"/>
              <a:gd name="connsiteX1" fmla="*/ 1294282 w 1545355"/>
              <a:gd name="connsiteY1" fmla="*/ 217772 h 598100"/>
              <a:gd name="connsiteX2" fmla="*/ 1235024 w 1545355"/>
              <a:gd name="connsiteY2" fmla="*/ 74367 h 598100"/>
              <a:gd name="connsiteX3" fmla="*/ 1545355 w 1545355"/>
              <a:gd name="connsiteY3" fmla="*/ 362499 h 598100"/>
              <a:gd name="connsiteX4" fmla="*/ 1414466 w 1545355"/>
              <a:gd name="connsiteY4" fmla="*/ 598100 h 598100"/>
              <a:gd name="connsiteX5" fmla="*/ 1375581 w 1545355"/>
              <a:gd name="connsiteY5" fmla="*/ 460283 h 598100"/>
              <a:gd name="connsiteX6" fmla="*/ 170322 w 1545355"/>
              <a:gd name="connsiteY6" fmla="*/ 443992 h 598100"/>
              <a:gd name="connsiteX7" fmla="*/ 0 w 1545355"/>
              <a:gd name="connsiteY7" fmla="*/ 0 h 598100"/>
              <a:gd name="connsiteX0" fmla="*/ 0 w 1563683"/>
              <a:gd name="connsiteY0" fmla="*/ 0 h 598100"/>
              <a:gd name="connsiteX1" fmla="*/ 1294282 w 1563683"/>
              <a:gd name="connsiteY1" fmla="*/ 217772 h 598100"/>
              <a:gd name="connsiteX2" fmla="*/ 1235024 w 1563683"/>
              <a:gd name="connsiteY2" fmla="*/ 74367 h 598100"/>
              <a:gd name="connsiteX3" fmla="*/ 1563683 w 1563683"/>
              <a:gd name="connsiteY3" fmla="*/ 354618 h 598100"/>
              <a:gd name="connsiteX4" fmla="*/ 1414466 w 1563683"/>
              <a:gd name="connsiteY4" fmla="*/ 598100 h 598100"/>
              <a:gd name="connsiteX5" fmla="*/ 1375581 w 1563683"/>
              <a:gd name="connsiteY5" fmla="*/ 460283 h 598100"/>
              <a:gd name="connsiteX6" fmla="*/ 170322 w 1563683"/>
              <a:gd name="connsiteY6" fmla="*/ 443992 h 598100"/>
              <a:gd name="connsiteX7" fmla="*/ 0 w 1563683"/>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75581 w 1583815"/>
              <a:gd name="connsiteY5" fmla="*/ 460283 h 598100"/>
              <a:gd name="connsiteX6" fmla="*/ 170322 w 1583815"/>
              <a:gd name="connsiteY6" fmla="*/ 443992 h 598100"/>
              <a:gd name="connsiteX7" fmla="*/ 0 w 1583815"/>
              <a:gd name="connsiteY7" fmla="*/ 0 h 598100"/>
              <a:gd name="connsiteX0" fmla="*/ 0 w 1583815"/>
              <a:gd name="connsiteY0" fmla="*/ 0 h 598100"/>
              <a:gd name="connsiteX1" fmla="*/ 1294282 w 1583815"/>
              <a:gd name="connsiteY1" fmla="*/ 217772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815"/>
              <a:gd name="connsiteY0" fmla="*/ 0 h 598100"/>
              <a:gd name="connsiteX1" fmla="*/ 1312377 w 1583815"/>
              <a:gd name="connsiteY1" fmla="*/ 251754 h 598100"/>
              <a:gd name="connsiteX2" fmla="*/ 1235024 w 1583815"/>
              <a:gd name="connsiteY2" fmla="*/ 74367 h 598100"/>
              <a:gd name="connsiteX3" fmla="*/ 1583815 w 1583815"/>
              <a:gd name="connsiteY3" fmla="*/ 393014 h 598100"/>
              <a:gd name="connsiteX4" fmla="*/ 1414466 w 1583815"/>
              <a:gd name="connsiteY4" fmla="*/ 598100 h 598100"/>
              <a:gd name="connsiteX5" fmla="*/ 1367273 w 1583815"/>
              <a:gd name="connsiteY5" fmla="*/ 449379 h 598100"/>
              <a:gd name="connsiteX6" fmla="*/ 170322 w 1583815"/>
              <a:gd name="connsiteY6" fmla="*/ 443992 h 598100"/>
              <a:gd name="connsiteX7" fmla="*/ 0 w 1583815"/>
              <a:gd name="connsiteY7" fmla="*/ 0 h 598100"/>
              <a:gd name="connsiteX0" fmla="*/ 0 w 1583374"/>
              <a:gd name="connsiteY0" fmla="*/ 0 h 598100"/>
              <a:gd name="connsiteX1" fmla="*/ 1312377 w 1583374"/>
              <a:gd name="connsiteY1" fmla="*/ 251754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302713 w 1583374"/>
              <a:gd name="connsiteY1" fmla="*/ 245469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598100"/>
              <a:gd name="connsiteX1" fmla="*/ 1294313 w 1583374"/>
              <a:gd name="connsiteY1" fmla="*/ 242121 h 598100"/>
              <a:gd name="connsiteX2" fmla="*/ 1235024 w 1583374"/>
              <a:gd name="connsiteY2" fmla="*/ 74367 h 598100"/>
              <a:gd name="connsiteX3" fmla="*/ 1583374 w 1583374"/>
              <a:gd name="connsiteY3" fmla="*/ 375802 h 598100"/>
              <a:gd name="connsiteX4" fmla="*/ 1414466 w 1583374"/>
              <a:gd name="connsiteY4" fmla="*/ 598100 h 598100"/>
              <a:gd name="connsiteX5" fmla="*/ 1367273 w 1583374"/>
              <a:gd name="connsiteY5" fmla="*/ 449379 h 598100"/>
              <a:gd name="connsiteX6" fmla="*/ 170322 w 1583374"/>
              <a:gd name="connsiteY6" fmla="*/ 443992 h 598100"/>
              <a:gd name="connsiteX7" fmla="*/ 0 w 1583374"/>
              <a:gd name="connsiteY7" fmla="*/ 0 h 598100"/>
              <a:gd name="connsiteX0" fmla="*/ 0 w 1583374"/>
              <a:gd name="connsiteY0" fmla="*/ 0 h 734687"/>
              <a:gd name="connsiteX1" fmla="*/ 1294313 w 1583374"/>
              <a:gd name="connsiteY1" fmla="*/ 242121 h 734687"/>
              <a:gd name="connsiteX2" fmla="*/ 1235024 w 1583374"/>
              <a:gd name="connsiteY2" fmla="*/ 74367 h 734687"/>
              <a:gd name="connsiteX3" fmla="*/ 1583374 w 1583374"/>
              <a:gd name="connsiteY3" fmla="*/ 375802 h 734687"/>
              <a:gd name="connsiteX4" fmla="*/ 1473204 w 1583374"/>
              <a:gd name="connsiteY4" fmla="*/ 734687 h 734687"/>
              <a:gd name="connsiteX5" fmla="*/ 1367273 w 1583374"/>
              <a:gd name="connsiteY5" fmla="*/ 449379 h 734687"/>
              <a:gd name="connsiteX6" fmla="*/ 170322 w 1583374"/>
              <a:gd name="connsiteY6" fmla="*/ 443992 h 734687"/>
              <a:gd name="connsiteX7" fmla="*/ 0 w 1583374"/>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367273 w 1638732"/>
              <a:gd name="connsiteY5" fmla="*/ 449379 h 734687"/>
              <a:gd name="connsiteX6" fmla="*/ 170322 w 1638732"/>
              <a:gd name="connsiteY6" fmla="*/ 443992 h 734687"/>
              <a:gd name="connsiteX7" fmla="*/ 0 w 1638732"/>
              <a:gd name="connsiteY7" fmla="*/ 0 h 734687"/>
              <a:gd name="connsiteX0" fmla="*/ 0 w 1638732"/>
              <a:gd name="connsiteY0" fmla="*/ 0 h 734687"/>
              <a:gd name="connsiteX1" fmla="*/ 1294313 w 1638732"/>
              <a:gd name="connsiteY1" fmla="*/ 242121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235024 w 1638732"/>
              <a:gd name="connsiteY2" fmla="*/ 74367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35356 w 1638732"/>
              <a:gd name="connsiteY2" fmla="*/ 298268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7282 w 1638732"/>
              <a:gd name="connsiteY5" fmla="*/ 62158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15768 w 1638732"/>
              <a:gd name="connsiteY5" fmla="*/ 590374 h 734687"/>
              <a:gd name="connsiteX6" fmla="*/ 170322 w 1638732"/>
              <a:gd name="connsiteY6" fmla="*/ 443992 h 734687"/>
              <a:gd name="connsiteX7" fmla="*/ 0 w 1638732"/>
              <a:gd name="connsiteY7" fmla="*/ 0 h 734687"/>
              <a:gd name="connsiteX0" fmla="*/ 0 w 1638732"/>
              <a:gd name="connsiteY0" fmla="*/ 0 h 734687"/>
              <a:gd name="connsiteX1" fmla="*/ 1363808 w 1638732"/>
              <a:gd name="connsiteY1" fmla="*/ 394315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38732"/>
              <a:gd name="connsiteY0" fmla="*/ 0 h 734687"/>
              <a:gd name="connsiteX1" fmla="*/ 1372619 w 1638732"/>
              <a:gd name="connsiteY1" fmla="*/ 414803 h 734687"/>
              <a:gd name="connsiteX2" fmla="*/ 1320194 w 1638732"/>
              <a:gd name="connsiteY2" fmla="*/ 272419 h 734687"/>
              <a:gd name="connsiteX3" fmla="*/ 1638732 w 1638732"/>
              <a:gd name="connsiteY3" fmla="*/ 542167 h 734687"/>
              <a:gd name="connsiteX4" fmla="*/ 1473204 w 1638732"/>
              <a:gd name="connsiteY4" fmla="*/ 734687 h 734687"/>
              <a:gd name="connsiteX5" fmla="*/ 1439228 w 1638732"/>
              <a:gd name="connsiteY5" fmla="*/ 616701 h 734687"/>
              <a:gd name="connsiteX6" fmla="*/ 170322 w 1638732"/>
              <a:gd name="connsiteY6" fmla="*/ 443992 h 734687"/>
              <a:gd name="connsiteX7" fmla="*/ 0 w 1638732"/>
              <a:gd name="connsiteY7" fmla="*/ 0 h 734687"/>
              <a:gd name="connsiteX0" fmla="*/ 0 w 1622135"/>
              <a:gd name="connsiteY0" fmla="*/ 0 h 734687"/>
              <a:gd name="connsiteX1" fmla="*/ 1372619 w 1622135"/>
              <a:gd name="connsiteY1" fmla="*/ 414803 h 734687"/>
              <a:gd name="connsiteX2" fmla="*/ 1320194 w 1622135"/>
              <a:gd name="connsiteY2" fmla="*/ 272419 h 734687"/>
              <a:gd name="connsiteX3" fmla="*/ 1622135 w 1622135"/>
              <a:gd name="connsiteY3" fmla="*/ 541212 h 734687"/>
              <a:gd name="connsiteX4" fmla="*/ 1473204 w 1622135"/>
              <a:gd name="connsiteY4" fmla="*/ 734687 h 734687"/>
              <a:gd name="connsiteX5" fmla="*/ 1439228 w 1622135"/>
              <a:gd name="connsiteY5" fmla="*/ 616701 h 734687"/>
              <a:gd name="connsiteX6" fmla="*/ 170322 w 1622135"/>
              <a:gd name="connsiteY6" fmla="*/ 443992 h 734687"/>
              <a:gd name="connsiteX7" fmla="*/ 0 w 1622135"/>
              <a:gd name="connsiteY7" fmla="*/ 0 h 73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2135" h="734687">
                <a:moveTo>
                  <a:pt x="0" y="0"/>
                </a:moveTo>
                <a:lnTo>
                  <a:pt x="1372619" y="414803"/>
                </a:lnTo>
                <a:lnTo>
                  <a:pt x="1320194" y="272419"/>
                </a:lnTo>
                <a:lnTo>
                  <a:pt x="1622135" y="541212"/>
                </a:lnTo>
                <a:lnTo>
                  <a:pt x="1473204" y="734687"/>
                </a:lnTo>
                <a:lnTo>
                  <a:pt x="1439228" y="616701"/>
                </a:lnTo>
                <a:lnTo>
                  <a:pt x="170322" y="443992"/>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7200"/>
          </a:p>
        </p:txBody>
      </p:sp>
      <p:grpSp>
        <p:nvGrpSpPr>
          <p:cNvPr id="8" name="Group 7">
            <a:extLst>
              <a:ext uri="{FF2B5EF4-FFF2-40B4-BE49-F238E27FC236}">
                <a16:creationId xmlns:a16="http://schemas.microsoft.com/office/drawing/2014/main" id="{76D08A5C-1576-B10E-3FD5-E5915EE9E605}"/>
              </a:ext>
            </a:extLst>
          </p:cNvPr>
          <p:cNvGrpSpPr/>
          <p:nvPr/>
        </p:nvGrpSpPr>
        <p:grpSpPr>
          <a:xfrm>
            <a:off x="5843659" y="8460750"/>
            <a:ext cx="6610116" cy="3932552"/>
            <a:chOff x="2921036" y="4230375"/>
            <a:chExt cx="3305058" cy="1966276"/>
          </a:xfrm>
          <a:solidFill>
            <a:srgbClr val="92D050"/>
          </a:solidFill>
        </p:grpSpPr>
        <p:sp>
          <p:nvSpPr>
            <p:cNvPr id="83" name="Freeform 7">
              <a:extLst>
                <a:ext uri="{FF2B5EF4-FFF2-40B4-BE49-F238E27FC236}">
                  <a16:creationId xmlns:a16="http://schemas.microsoft.com/office/drawing/2014/main" id="{92566D28-8975-4AD7-15FF-DA47C68B3BF7}"/>
                </a:ext>
              </a:extLst>
            </p:cNvPr>
            <p:cNvSpPr>
              <a:spLocks/>
            </p:cNvSpPr>
            <p:nvPr/>
          </p:nvSpPr>
          <p:spPr bwMode="auto">
            <a:xfrm>
              <a:off x="5943975" y="5729875"/>
              <a:ext cx="282119" cy="466776"/>
            </a:xfrm>
            <a:custGeom>
              <a:avLst/>
              <a:gdLst>
                <a:gd name="T0" fmla="*/ 111 w 165"/>
                <a:gd name="T1" fmla="*/ 0 h 273"/>
                <a:gd name="T2" fmla="*/ 165 w 165"/>
                <a:gd name="T3" fmla="*/ 0 h 273"/>
                <a:gd name="T4" fmla="*/ 55 w 165"/>
                <a:gd name="T5" fmla="*/ 273 h 273"/>
                <a:gd name="T6" fmla="*/ 0 w 165"/>
                <a:gd name="T7" fmla="*/ 273 h 273"/>
                <a:gd name="T8" fmla="*/ 111 w 165"/>
                <a:gd name="T9" fmla="*/ 0 h 273"/>
              </a:gdLst>
              <a:ahLst/>
              <a:cxnLst>
                <a:cxn ang="0">
                  <a:pos x="T0" y="T1"/>
                </a:cxn>
                <a:cxn ang="0">
                  <a:pos x="T2" y="T3"/>
                </a:cxn>
                <a:cxn ang="0">
                  <a:pos x="T4" y="T5"/>
                </a:cxn>
                <a:cxn ang="0">
                  <a:pos x="T6" y="T7"/>
                </a:cxn>
                <a:cxn ang="0">
                  <a:pos x="T8" y="T9"/>
                </a:cxn>
              </a:cxnLst>
              <a:rect l="0" t="0" r="r" b="b"/>
              <a:pathLst>
                <a:path w="165" h="273">
                  <a:moveTo>
                    <a:pt x="111" y="0"/>
                  </a:moveTo>
                  <a:lnTo>
                    <a:pt x="165" y="0"/>
                  </a:lnTo>
                  <a:lnTo>
                    <a:pt x="55" y="273"/>
                  </a:lnTo>
                  <a:lnTo>
                    <a:pt x="0" y="273"/>
                  </a:lnTo>
                  <a:lnTo>
                    <a:pt x="111"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84" name="Freeform 8">
              <a:extLst>
                <a:ext uri="{FF2B5EF4-FFF2-40B4-BE49-F238E27FC236}">
                  <a16:creationId xmlns:a16="http://schemas.microsoft.com/office/drawing/2014/main" id="{E7D66708-87EA-0E2E-9C2F-14146EE67474}"/>
                </a:ext>
              </a:extLst>
            </p:cNvPr>
            <p:cNvSpPr>
              <a:spLocks/>
            </p:cNvSpPr>
            <p:nvPr/>
          </p:nvSpPr>
          <p:spPr bwMode="auto">
            <a:xfrm>
              <a:off x="2921036" y="5801686"/>
              <a:ext cx="482165" cy="394965"/>
            </a:xfrm>
            <a:custGeom>
              <a:avLst/>
              <a:gdLst>
                <a:gd name="T0" fmla="*/ 228 w 282"/>
                <a:gd name="T1" fmla="*/ 0 h 231"/>
                <a:gd name="T2" fmla="*/ 282 w 282"/>
                <a:gd name="T3" fmla="*/ 0 h 231"/>
                <a:gd name="T4" fmla="*/ 54 w 282"/>
                <a:gd name="T5" fmla="*/ 231 h 231"/>
                <a:gd name="T6" fmla="*/ 0 w 282"/>
                <a:gd name="T7" fmla="*/ 231 h 231"/>
                <a:gd name="T8" fmla="*/ 228 w 282"/>
                <a:gd name="T9" fmla="*/ 0 h 231"/>
              </a:gdLst>
              <a:ahLst/>
              <a:cxnLst>
                <a:cxn ang="0">
                  <a:pos x="T0" y="T1"/>
                </a:cxn>
                <a:cxn ang="0">
                  <a:pos x="T2" y="T3"/>
                </a:cxn>
                <a:cxn ang="0">
                  <a:pos x="T4" y="T5"/>
                </a:cxn>
                <a:cxn ang="0">
                  <a:pos x="T6" y="T7"/>
                </a:cxn>
                <a:cxn ang="0">
                  <a:pos x="T8" y="T9"/>
                </a:cxn>
              </a:cxnLst>
              <a:rect l="0" t="0" r="r" b="b"/>
              <a:pathLst>
                <a:path w="282" h="231">
                  <a:moveTo>
                    <a:pt x="228" y="0"/>
                  </a:moveTo>
                  <a:lnTo>
                    <a:pt x="282" y="0"/>
                  </a:lnTo>
                  <a:lnTo>
                    <a:pt x="54" y="231"/>
                  </a:lnTo>
                  <a:lnTo>
                    <a:pt x="0" y="231"/>
                  </a:lnTo>
                  <a:lnTo>
                    <a:pt x="228"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85" name="Group 84">
              <a:extLst>
                <a:ext uri="{FF2B5EF4-FFF2-40B4-BE49-F238E27FC236}">
                  <a16:creationId xmlns:a16="http://schemas.microsoft.com/office/drawing/2014/main" id="{2C85FB03-A291-FF95-9894-58A5D5B95639}"/>
                </a:ext>
              </a:extLst>
            </p:cNvPr>
            <p:cNvGrpSpPr/>
            <p:nvPr/>
          </p:nvGrpSpPr>
          <p:grpSpPr>
            <a:xfrm>
              <a:off x="3092017" y="4230375"/>
              <a:ext cx="3019519" cy="1793586"/>
              <a:chOff x="1785938" y="4437063"/>
              <a:chExt cx="2803525" cy="1665287"/>
            </a:xfrm>
            <a:grpFill/>
            <a:effectLst>
              <a:outerShdw dir="13500000" sy="23000" kx="1200000" algn="br" rotWithShape="0">
                <a:prstClr val="black">
                  <a:alpha val="12000"/>
                </a:prstClr>
              </a:outerShdw>
            </a:effectLst>
          </p:grpSpPr>
          <p:sp>
            <p:nvSpPr>
              <p:cNvPr id="87" name="Freeform 9">
                <a:extLst>
                  <a:ext uri="{FF2B5EF4-FFF2-40B4-BE49-F238E27FC236}">
                    <a16:creationId xmlns:a16="http://schemas.microsoft.com/office/drawing/2014/main" id="{DD5442D0-B9F1-CF80-B692-7005588E73A2}"/>
                  </a:ext>
                </a:extLst>
              </p:cNvPr>
              <p:cNvSpPr>
                <a:spLocks/>
              </p:cNvSpPr>
              <p:nvPr/>
            </p:nvSpPr>
            <p:spPr bwMode="auto">
              <a:xfrm>
                <a:off x="1785938" y="4437063"/>
                <a:ext cx="2803525" cy="1665287"/>
              </a:xfrm>
              <a:custGeom>
                <a:avLst/>
                <a:gdLst>
                  <a:gd name="T0" fmla="*/ 0 w 1766"/>
                  <a:gd name="T1" fmla="*/ 0 h 1049"/>
                  <a:gd name="T2" fmla="*/ 1766 w 1766"/>
                  <a:gd name="T3" fmla="*/ 0 h 1049"/>
                  <a:gd name="T4" fmla="*/ 1766 w 1766"/>
                  <a:gd name="T5" fmla="*/ 1049 h 1049"/>
                  <a:gd name="T6" fmla="*/ 1711 w 1766"/>
                  <a:gd name="T7" fmla="*/ 1049 h 1049"/>
                  <a:gd name="T8" fmla="*/ 1711 w 1766"/>
                  <a:gd name="T9" fmla="*/ 55 h 1049"/>
                  <a:gd name="T10" fmla="*/ 54 w 1766"/>
                  <a:gd name="T11" fmla="*/ 55 h 1049"/>
                  <a:gd name="T12" fmla="*/ 54 w 1766"/>
                  <a:gd name="T13" fmla="*/ 1049 h 1049"/>
                  <a:gd name="T14" fmla="*/ 0 w 1766"/>
                  <a:gd name="T15" fmla="*/ 1049 h 1049"/>
                  <a:gd name="T16" fmla="*/ 0 w 1766"/>
                  <a:gd name="T17" fmla="*/ 0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66" h="1049">
                    <a:moveTo>
                      <a:pt x="0" y="0"/>
                    </a:moveTo>
                    <a:lnTo>
                      <a:pt x="1766" y="0"/>
                    </a:lnTo>
                    <a:lnTo>
                      <a:pt x="1766" y="1049"/>
                    </a:lnTo>
                    <a:lnTo>
                      <a:pt x="1711" y="1049"/>
                    </a:lnTo>
                    <a:lnTo>
                      <a:pt x="1711" y="55"/>
                    </a:lnTo>
                    <a:lnTo>
                      <a:pt x="54" y="55"/>
                    </a:lnTo>
                    <a:lnTo>
                      <a:pt x="54" y="1049"/>
                    </a:lnTo>
                    <a:lnTo>
                      <a:pt x="0" y="1049"/>
                    </a:lnTo>
                    <a:lnTo>
                      <a:pt x="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88" name="Rectangle 87">
                <a:extLst>
                  <a:ext uri="{FF2B5EF4-FFF2-40B4-BE49-F238E27FC236}">
                    <a16:creationId xmlns:a16="http://schemas.microsoft.com/office/drawing/2014/main" id="{BB705D62-2604-879D-C55F-291A0EECB453}"/>
                  </a:ext>
                </a:extLst>
              </p:cNvPr>
              <p:cNvSpPr>
                <a:spLocks noChangeArrowheads="1"/>
              </p:cNvSpPr>
              <p:nvPr/>
            </p:nvSpPr>
            <p:spPr bwMode="auto">
              <a:xfrm>
                <a:off x="1849438" y="4498976"/>
                <a:ext cx="2695575" cy="722312"/>
              </a:xfrm>
              <a:prstGeom prst="rect">
                <a:avLst/>
              </a:prstGeom>
              <a:grpFill/>
              <a:ln w="0">
                <a:noFill/>
                <a:prstDash val="solid"/>
                <a:miter lim="800000"/>
                <a:headEnd/>
                <a:tailEnd/>
              </a:ln>
            </p:spPr>
            <p:txBody>
              <a:bodyPr vert="horz" wrap="square" lIns="182880" tIns="91440" rIns="182880" bIns="91440" numCol="1" anchor="ctr" anchorCtr="0" compatLnSpc="1">
                <a:prstTxWarp prst="textNoShape">
                  <a:avLst/>
                </a:prstTxWarp>
              </a:bodyPr>
              <a:lstStyle/>
              <a:p>
                <a:pPr algn="ctr"/>
                <a:r>
                  <a:rPr lang="en-IN" sz="5400" b="1">
                    <a:solidFill>
                      <a:schemeClr val="bg1"/>
                    </a:solidFill>
                    <a:cs typeface="Arial"/>
                  </a:rPr>
                  <a:t>FUT</a:t>
                </a:r>
                <a:endParaRPr lang="en-US" sz="6000" b="1">
                  <a:solidFill>
                    <a:schemeClr val="bg1"/>
                  </a:solidFill>
                  <a:cs typeface="Arial" panose="020B0604020202020204"/>
                </a:endParaRPr>
              </a:p>
            </p:txBody>
          </p:sp>
        </p:grpSp>
      </p:grpSp>
      <p:grpSp>
        <p:nvGrpSpPr>
          <p:cNvPr id="9" name="Group 8">
            <a:extLst>
              <a:ext uri="{FF2B5EF4-FFF2-40B4-BE49-F238E27FC236}">
                <a16:creationId xmlns:a16="http://schemas.microsoft.com/office/drawing/2014/main" id="{97E39094-AC86-058B-7EB0-EFD32FEEACE7}"/>
              </a:ext>
            </a:extLst>
          </p:cNvPr>
          <p:cNvGrpSpPr/>
          <p:nvPr/>
        </p:nvGrpSpPr>
        <p:grpSpPr>
          <a:xfrm>
            <a:off x="10042873" y="5784608"/>
            <a:ext cx="3967096" cy="2361448"/>
            <a:chOff x="5020643" y="2892304"/>
            <a:chExt cx="1983548" cy="1180724"/>
          </a:xfrm>
          <a:solidFill>
            <a:schemeClr val="accent6"/>
          </a:solidFill>
        </p:grpSpPr>
        <p:sp>
          <p:nvSpPr>
            <p:cNvPr id="90" name="Freeform 11">
              <a:extLst>
                <a:ext uri="{FF2B5EF4-FFF2-40B4-BE49-F238E27FC236}">
                  <a16:creationId xmlns:a16="http://schemas.microsoft.com/office/drawing/2014/main" id="{BC4E6AA8-D6C5-3B24-943F-E7B311C5C220}"/>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solidFill>
              <a:srgbClr val="00B050"/>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91" name="Freeform 12">
              <a:extLst>
                <a:ext uri="{FF2B5EF4-FFF2-40B4-BE49-F238E27FC236}">
                  <a16:creationId xmlns:a16="http://schemas.microsoft.com/office/drawing/2014/main" id="{C6C11B82-9C28-C56A-9543-8A7ECB40C30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solidFill>
              <a:srgbClr val="00B050"/>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92" name="Group 91">
              <a:extLst>
                <a:ext uri="{FF2B5EF4-FFF2-40B4-BE49-F238E27FC236}">
                  <a16:creationId xmlns:a16="http://schemas.microsoft.com/office/drawing/2014/main" id="{97C937C7-EBEF-57FF-9F6B-94E313D004FB}"/>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94" name="Freeform 13">
                <a:extLst>
                  <a:ext uri="{FF2B5EF4-FFF2-40B4-BE49-F238E27FC236}">
                    <a16:creationId xmlns:a16="http://schemas.microsoft.com/office/drawing/2014/main" id="{8BFC3A7E-958A-94F8-AAD8-29FBA216AEA1}"/>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solidFill>
                <a:srgbClr val="00B050"/>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95" name="Rectangle 94">
                <a:extLst>
                  <a:ext uri="{FF2B5EF4-FFF2-40B4-BE49-F238E27FC236}">
                    <a16:creationId xmlns:a16="http://schemas.microsoft.com/office/drawing/2014/main" id="{A14B4BD1-693F-B1FA-90EF-2CD5A133904F}"/>
                  </a:ext>
                </a:extLst>
              </p:cNvPr>
              <p:cNvSpPr>
                <a:spLocks noChangeArrowheads="1"/>
              </p:cNvSpPr>
              <p:nvPr/>
            </p:nvSpPr>
            <p:spPr bwMode="auto">
              <a:xfrm>
                <a:off x="3748088" y="3182938"/>
                <a:ext cx="1587500" cy="425450"/>
              </a:xfrm>
              <a:prstGeom prst="rect">
                <a:avLst/>
              </a:prstGeom>
              <a:solidFill>
                <a:srgbClr val="00B050"/>
              </a:solid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sp>
          <p:nvSpPr>
            <p:cNvPr id="93" name="TextBox 92">
              <a:extLst>
                <a:ext uri="{FF2B5EF4-FFF2-40B4-BE49-F238E27FC236}">
                  <a16:creationId xmlns:a16="http://schemas.microsoft.com/office/drawing/2014/main" id="{F79B9335-7AE7-F360-13EB-2C9628D2BDCE}"/>
                </a:ext>
              </a:extLst>
            </p:cNvPr>
            <p:cNvSpPr txBox="1"/>
            <p:nvPr/>
          </p:nvSpPr>
          <p:spPr>
            <a:xfrm>
              <a:off x="5716215" y="3015508"/>
              <a:ext cx="548388" cy="292388"/>
            </a:xfrm>
            <a:prstGeom prst="rect">
              <a:avLst/>
            </a:prstGeom>
            <a:solidFill>
              <a:srgbClr val="00B050"/>
            </a:solidFill>
          </p:spPr>
          <p:txBody>
            <a:bodyPr wrap="none" rtlCol="0">
              <a:spAutoFit/>
            </a:bodyPr>
            <a:lstStyle/>
            <a:p>
              <a:pPr algn="ctr"/>
              <a:r>
                <a:rPr lang="en-IN" sz="3200" b="1">
                  <a:solidFill>
                    <a:schemeClr val="bg1"/>
                  </a:solidFill>
                  <a:latin typeface="Arial" panose="020B0604020202020204" pitchFamily="34" charset="0"/>
                  <a:cs typeface="Arial" panose="020B0604020202020204" pitchFamily="34" charset="0"/>
                </a:rPr>
                <a:t>CUG</a:t>
              </a:r>
            </a:p>
          </p:txBody>
        </p:sp>
      </p:grpSp>
      <p:grpSp>
        <p:nvGrpSpPr>
          <p:cNvPr id="10" name="Group 9">
            <a:extLst>
              <a:ext uri="{FF2B5EF4-FFF2-40B4-BE49-F238E27FC236}">
                <a16:creationId xmlns:a16="http://schemas.microsoft.com/office/drawing/2014/main" id="{CE5108A1-AC45-3BFF-33A1-E3AABA126A59}"/>
              </a:ext>
            </a:extLst>
          </p:cNvPr>
          <p:cNvGrpSpPr/>
          <p:nvPr/>
        </p:nvGrpSpPr>
        <p:grpSpPr>
          <a:xfrm>
            <a:off x="12522745" y="4000961"/>
            <a:ext cx="2490320" cy="1483742"/>
            <a:chOff x="6260579" y="2000480"/>
            <a:chExt cx="1245160" cy="741871"/>
          </a:xfrm>
          <a:solidFill>
            <a:schemeClr val="accent6">
              <a:lumMod val="75000"/>
            </a:schemeClr>
          </a:solidFill>
        </p:grpSpPr>
        <p:sp>
          <p:nvSpPr>
            <p:cNvPr id="97" name="Freeform 15">
              <a:extLst>
                <a:ext uri="{FF2B5EF4-FFF2-40B4-BE49-F238E27FC236}">
                  <a16:creationId xmlns:a16="http://schemas.microsoft.com/office/drawing/2014/main" id="{24E5B1B5-33FB-9FEB-991C-63AE5B835B67}"/>
                </a:ext>
              </a:extLst>
            </p:cNvPr>
            <p:cNvSpPr>
              <a:spLocks/>
            </p:cNvSpPr>
            <p:nvPr/>
          </p:nvSpPr>
          <p:spPr bwMode="auto">
            <a:xfrm>
              <a:off x="7399508" y="2564720"/>
              <a:ext cx="106231" cy="177631"/>
            </a:xfrm>
            <a:custGeom>
              <a:avLst/>
              <a:gdLst>
                <a:gd name="T0" fmla="*/ 41 w 61"/>
                <a:gd name="T1" fmla="*/ 0 h 102"/>
                <a:gd name="T2" fmla="*/ 61 w 61"/>
                <a:gd name="T3" fmla="*/ 0 h 102"/>
                <a:gd name="T4" fmla="*/ 20 w 61"/>
                <a:gd name="T5" fmla="*/ 102 h 102"/>
                <a:gd name="T6" fmla="*/ 0 w 61"/>
                <a:gd name="T7" fmla="*/ 102 h 102"/>
                <a:gd name="T8" fmla="*/ 41 w 61"/>
                <a:gd name="T9" fmla="*/ 0 h 102"/>
              </a:gdLst>
              <a:ahLst/>
              <a:cxnLst>
                <a:cxn ang="0">
                  <a:pos x="T0" y="T1"/>
                </a:cxn>
                <a:cxn ang="0">
                  <a:pos x="T2" y="T3"/>
                </a:cxn>
                <a:cxn ang="0">
                  <a:pos x="T4" y="T5"/>
                </a:cxn>
                <a:cxn ang="0">
                  <a:pos x="T6" y="T7"/>
                </a:cxn>
                <a:cxn ang="0">
                  <a:pos x="T8" y="T9"/>
                </a:cxn>
              </a:cxnLst>
              <a:rect l="0" t="0" r="r" b="b"/>
              <a:pathLst>
                <a:path w="61" h="102">
                  <a:moveTo>
                    <a:pt x="41" y="0"/>
                  </a:moveTo>
                  <a:lnTo>
                    <a:pt x="61" y="0"/>
                  </a:lnTo>
                  <a:lnTo>
                    <a:pt x="20" y="102"/>
                  </a:lnTo>
                  <a:lnTo>
                    <a:pt x="0" y="102"/>
                  </a:lnTo>
                  <a:lnTo>
                    <a:pt x="41" y="0"/>
                  </a:lnTo>
                  <a:close/>
                </a:path>
              </a:pathLst>
            </a:custGeom>
            <a:solidFill>
              <a:srgbClr val="016E3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98" name="Freeform 24">
              <a:extLst>
                <a:ext uri="{FF2B5EF4-FFF2-40B4-BE49-F238E27FC236}">
                  <a16:creationId xmlns:a16="http://schemas.microsoft.com/office/drawing/2014/main" id="{774B3FCE-6C96-8A85-9516-9FC58E9C126C}"/>
                </a:ext>
              </a:extLst>
            </p:cNvPr>
            <p:cNvSpPr>
              <a:spLocks/>
            </p:cNvSpPr>
            <p:nvPr/>
          </p:nvSpPr>
          <p:spPr bwMode="auto">
            <a:xfrm>
              <a:off x="6260579" y="2594324"/>
              <a:ext cx="179373" cy="148025"/>
            </a:xfrm>
            <a:custGeom>
              <a:avLst/>
              <a:gdLst>
                <a:gd name="T0" fmla="*/ 84 w 103"/>
                <a:gd name="T1" fmla="*/ 0 h 85"/>
                <a:gd name="T2" fmla="*/ 103 w 103"/>
                <a:gd name="T3" fmla="*/ 0 h 85"/>
                <a:gd name="T4" fmla="*/ 19 w 103"/>
                <a:gd name="T5" fmla="*/ 85 h 85"/>
                <a:gd name="T6" fmla="*/ 0 w 103"/>
                <a:gd name="T7" fmla="*/ 85 h 85"/>
                <a:gd name="T8" fmla="*/ 84 w 103"/>
                <a:gd name="T9" fmla="*/ 0 h 85"/>
              </a:gdLst>
              <a:ahLst/>
              <a:cxnLst>
                <a:cxn ang="0">
                  <a:pos x="T0" y="T1"/>
                </a:cxn>
                <a:cxn ang="0">
                  <a:pos x="T2" y="T3"/>
                </a:cxn>
                <a:cxn ang="0">
                  <a:pos x="T4" y="T5"/>
                </a:cxn>
                <a:cxn ang="0">
                  <a:pos x="T6" y="T7"/>
                </a:cxn>
                <a:cxn ang="0">
                  <a:pos x="T8" y="T9"/>
                </a:cxn>
              </a:cxnLst>
              <a:rect l="0" t="0" r="r" b="b"/>
              <a:pathLst>
                <a:path w="103" h="85">
                  <a:moveTo>
                    <a:pt x="84" y="0"/>
                  </a:moveTo>
                  <a:lnTo>
                    <a:pt x="103" y="0"/>
                  </a:lnTo>
                  <a:lnTo>
                    <a:pt x="19" y="85"/>
                  </a:lnTo>
                  <a:lnTo>
                    <a:pt x="0" y="85"/>
                  </a:lnTo>
                  <a:lnTo>
                    <a:pt x="84" y="0"/>
                  </a:lnTo>
                  <a:close/>
                </a:path>
              </a:pathLst>
            </a:custGeom>
            <a:solidFill>
              <a:srgbClr val="016E3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99" name="Group 98">
              <a:extLst>
                <a:ext uri="{FF2B5EF4-FFF2-40B4-BE49-F238E27FC236}">
                  <a16:creationId xmlns:a16="http://schemas.microsoft.com/office/drawing/2014/main" id="{668B255E-B725-E722-624B-D539B78B9D7A}"/>
                </a:ext>
              </a:extLst>
            </p:cNvPr>
            <p:cNvGrpSpPr/>
            <p:nvPr/>
          </p:nvGrpSpPr>
          <p:grpSpPr>
            <a:xfrm>
              <a:off x="6323272" y="2000480"/>
              <a:ext cx="1138929" cy="675695"/>
              <a:chOff x="4767263" y="2420938"/>
              <a:chExt cx="1038225" cy="615950"/>
            </a:xfrm>
            <a:grpFill/>
            <a:effectLst>
              <a:outerShdw dir="13500000" sy="23000" kx="1200000" algn="br" rotWithShape="0">
                <a:prstClr val="black">
                  <a:alpha val="12000"/>
                </a:prstClr>
              </a:outerShdw>
            </a:effectLst>
          </p:grpSpPr>
          <p:sp>
            <p:nvSpPr>
              <p:cNvPr id="101" name="Freeform 17">
                <a:extLst>
                  <a:ext uri="{FF2B5EF4-FFF2-40B4-BE49-F238E27FC236}">
                    <a16:creationId xmlns:a16="http://schemas.microsoft.com/office/drawing/2014/main" id="{2E5967AB-16DF-72F6-B768-E221891CE26F}"/>
                  </a:ext>
                </a:extLst>
              </p:cNvPr>
              <p:cNvSpPr>
                <a:spLocks/>
              </p:cNvSpPr>
              <p:nvPr/>
            </p:nvSpPr>
            <p:spPr bwMode="auto">
              <a:xfrm>
                <a:off x="4767263" y="2420938"/>
                <a:ext cx="1038225" cy="615950"/>
              </a:xfrm>
              <a:custGeom>
                <a:avLst/>
                <a:gdLst>
                  <a:gd name="T0" fmla="*/ 0 w 654"/>
                  <a:gd name="T1" fmla="*/ 0 h 388"/>
                  <a:gd name="T2" fmla="*/ 654 w 654"/>
                  <a:gd name="T3" fmla="*/ 0 h 388"/>
                  <a:gd name="T4" fmla="*/ 654 w 654"/>
                  <a:gd name="T5" fmla="*/ 388 h 388"/>
                  <a:gd name="T6" fmla="*/ 633 w 654"/>
                  <a:gd name="T7" fmla="*/ 388 h 388"/>
                  <a:gd name="T8" fmla="*/ 633 w 654"/>
                  <a:gd name="T9" fmla="*/ 21 h 388"/>
                  <a:gd name="T10" fmla="*/ 21 w 654"/>
                  <a:gd name="T11" fmla="*/ 21 h 388"/>
                  <a:gd name="T12" fmla="*/ 21 w 654"/>
                  <a:gd name="T13" fmla="*/ 388 h 388"/>
                  <a:gd name="T14" fmla="*/ 0 w 654"/>
                  <a:gd name="T15" fmla="*/ 388 h 388"/>
                  <a:gd name="T16" fmla="*/ 0 w 654"/>
                  <a:gd name="T17"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4" h="388">
                    <a:moveTo>
                      <a:pt x="0" y="0"/>
                    </a:moveTo>
                    <a:lnTo>
                      <a:pt x="654" y="0"/>
                    </a:lnTo>
                    <a:lnTo>
                      <a:pt x="654" y="388"/>
                    </a:lnTo>
                    <a:lnTo>
                      <a:pt x="633" y="388"/>
                    </a:lnTo>
                    <a:lnTo>
                      <a:pt x="633" y="21"/>
                    </a:lnTo>
                    <a:lnTo>
                      <a:pt x="21" y="21"/>
                    </a:lnTo>
                    <a:lnTo>
                      <a:pt x="21" y="388"/>
                    </a:lnTo>
                    <a:lnTo>
                      <a:pt x="0" y="388"/>
                    </a:lnTo>
                    <a:lnTo>
                      <a:pt x="0" y="0"/>
                    </a:lnTo>
                    <a:close/>
                  </a:path>
                </a:pathLst>
              </a:custGeom>
              <a:solidFill>
                <a:srgbClr val="016E32"/>
              </a:solid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02" name="Rectangle 101">
                <a:extLst>
                  <a:ext uri="{FF2B5EF4-FFF2-40B4-BE49-F238E27FC236}">
                    <a16:creationId xmlns:a16="http://schemas.microsoft.com/office/drawing/2014/main" id="{D92C4084-8708-5867-3ED7-3F37E301F230}"/>
                  </a:ext>
                </a:extLst>
              </p:cNvPr>
              <p:cNvSpPr>
                <a:spLocks noChangeArrowheads="1"/>
              </p:cNvSpPr>
              <p:nvPr/>
            </p:nvSpPr>
            <p:spPr bwMode="auto">
              <a:xfrm>
                <a:off x="4791076" y="2443163"/>
                <a:ext cx="998538" cy="268287"/>
              </a:xfrm>
              <a:prstGeom prst="rect">
                <a:avLst/>
              </a:prstGeom>
              <a:solidFill>
                <a:srgbClr val="016E32"/>
              </a:solid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sp>
          <p:nvSpPr>
            <p:cNvPr id="100" name="TextBox 99">
              <a:extLst>
                <a:ext uri="{FF2B5EF4-FFF2-40B4-BE49-F238E27FC236}">
                  <a16:creationId xmlns:a16="http://schemas.microsoft.com/office/drawing/2014/main" id="{65607CF8-DFF9-287C-7D34-CD5C3D383D24}"/>
                </a:ext>
              </a:extLst>
            </p:cNvPr>
            <p:cNvSpPr txBox="1"/>
            <p:nvPr/>
          </p:nvSpPr>
          <p:spPr>
            <a:xfrm>
              <a:off x="6666208" y="2017670"/>
              <a:ext cx="396102" cy="210314"/>
            </a:xfrm>
            <a:prstGeom prst="rect">
              <a:avLst/>
            </a:prstGeom>
            <a:solidFill>
              <a:srgbClr val="016E32"/>
            </a:solidFill>
          </p:spPr>
          <p:txBody>
            <a:bodyPr wrap="none" rtlCol="0">
              <a:spAutoFit/>
            </a:bodyPr>
            <a:lstStyle/>
            <a:p>
              <a:pPr algn="ctr"/>
              <a:r>
                <a:rPr lang="en-IN" sz="3200" b="1" baseline="-3000">
                  <a:solidFill>
                    <a:schemeClr val="bg1"/>
                  </a:solidFill>
                  <a:latin typeface="Arial" panose="020B0604020202020204" pitchFamily="34" charset="0"/>
                  <a:cs typeface="Arial" panose="020B0604020202020204" pitchFamily="34" charset="0"/>
                </a:rPr>
                <a:t>LIVE</a:t>
              </a:r>
            </a:p>
          </p:txBody>
        </p:sp>
      </p:grpSp>
      <p:sp>
        <p:nvSpPr>
          <p:cNvPr id="11" name="TextBox 10">
            <a:extLst>
              <a:ext uri="{FF2B5EF4-FFF2-40B4-BE49-F238E27FC236}">
                <a16:creationId xmlns:a16="http://schemas.microsoft.com/office/drawing/2014/main" id="{E3CD750F-AA09-B09F-6D4D-F97D3B825A19}"/>
              </a:ext>
            </a:extLst>
          </p:cNvPr>
          <p:cNvSpPr txBox="1"/>
          <p:nvPr/>
        </p:nvSpPr>
        <p:spPr>
          <a:xfrm>
            <a:off x="16306701" y="3980289"/>
            <a:ext cx="6035168" cy="923330"/>
          </a:xfrm>
          <a:prstGeom prst="rect">
            <a:avLst/>
          </a:prstGeom>
          <a:noFill/>
        </p:spPr>
        <p:txBody>
          <a:bodyPr wrap="square" lIns="0" rIns="0" rtlCol="0">
            <a:spAutoFit/>
          </a:bodyPr>
          <a:lstStyle/>
          <a:p>
            <a:r>
              <a:rPr lang="en-US" sz="5400" kern="0">
                <a:solidFill>
                  <a:schemeClr val="tx1">
                    <a:lumMod val="85000"/>
                    <a:lumOff val="15000"/>
                  </a:schemeClr>
                </a:solidFill>
                <a:latin typeface="Arial" pitchFamily="34" charset="0"/>
                <a:cs typeface="Arial" pitchFamily="34" charset="0"/>
              </a:rPr>
              <a:t>Live</a:t>
            </a:r>
          </a:p>
        </p:txBody>
      </p:sp>
      <p:sp>
        <p:nvSpPr>
          <p:cNvPr id="12" name="TextBox 11">
            <a:extLst>
              <a:ext uri="{FF2B5EF4-FFF2-40B4-BE49-F238E27FC236}">
                <a16:creationId xmlns:a16="http://schemas.microsoft.com/office/drawing/2014/main" id="{BEDF529E-7784-8EDF-69B1-5DC410667E00}"/>
              </a:ext>
            </a:extLst>
          </p:cNvPr>
          <p:cNvSpPr txBox="1"/>
          <p:nvPr/>
        </p:nvSpPr>
        <p:spPr>
          <a:xfrm>
            <a:off x="16306701" y="4903619"/>
            <a:ext cx="6035168" cy="646331"/>
          </a:xfrm>
          <a:prstGeom prst="rect">
            <a:avLst/>
          </a:prstGeom>
          <a:noFill/>
        </p:spPr>
        <p:txBody>
          <a:bodyPr wrap="square" lIns="0" rIns="0" rtlCol="0">
            <a:spAutoFit/>
          </a:bodyPr>
          <a:lstStyle/>
          <a:p>
            <a:r>
              <a:rPr lang="en-US" sz="3600" kern="0">
                <a:solidFill>
                  <a:schemeClr val="tx1">
                    <a:lumMod val="75000"/>
                    <a:lumOff val="25000"/>
                  </a:schemeClr>
                </a:solidFill>
                <a:effectLst>
                  <a:outerShdw blurRad="38100" dist="38100" dir="2700000" algn="tl">
                    <a:srgbClr val="000000">
                      <a:alpha val="43137"/>
                    </a:srgbClr>
                  </a:outerShdw>
                </a:effectLst>
                <a:latin typeface="Arial" pitchFamily="34" charset="0"/>
                <a:cs typeface="Arial" pitchFamily="34" charset="0"/>
              </a:rPr>
              <a:t>Everyone</a:t>
            </a:r>
          </a:p>
        </p:txBody>
      </p:sp>
      <p:sp>
        <p:nvSpPr>
          <p:cNvPr id="13" name="TextBox 12">
            <a:extLst>
              <a:ext uri="{FF2B5EF4-FFF2-40B4-BE49-F238E27FC236}">
                <a16:creationId xmlns:a16="http://schemas.microsoft.com/office/drawing/2014/main" id="{6FF4F35C-C07E-9596-B843-A61F89A821FF}"/>
              </a:ext>
            </a:extLst>
          </p:cNvPr>
          <p:cNvSpPr txBox="1"/>
          <p:nvPr/>
        </p:nvSpPr>
        <p:spPr>
          <a:xfrm>
            <a:off x="14669747" y="9103647"/>
            <a:ext cx="8081352" cy="923330"/>
          </a:xfrm>
          <a:prstGeom prst="rect">
            <a:avLst/>
          </a:prstGeom>
          <a:noFill/>
        </p:spPr>
        <p:txBody>
          <a:bodyPr wrap="square" lIns="0" rIns="0" rtlCol="0">
            <a:spAutoFit/>
          </a:bodyPr>
          <a:lstStyle/>
          <a:p>
            <a:r>
              <a:rPr lang="en-US" sz="5400" kern="0">
                <a:solidFill>
                  <a:schemeClr val="tx1">
                    <a:lumMod val="85000"/>
                    <a:lumOff val="15000"/>
                  </a:schemeClr>
                </a:solidFill>
                <a:latin typeface="Arial" pitchFamily="34" charset="0"/>
                <a:cs typeface="Arial" pitchFamily="34" charset="0"/>
              </a:rPr>
              <a:t>Friendly User Testing</a:t>
            </a:r>
          </a:p>
        </p:txBody>
      </p:sp>
      <p:sp>
        <p:nvSpPr>
          <p:cNvPr id="14" name="TextBox 13">
            <a:extLst>
              <a:ext uri="{FF2B5EF4-FFF2-40B4-BE49-F238E27FC236}">
                <a16:creationId xmlns:a16="http://schemas.microsoft.com/office/drawing/2014/main" id="{ADD0CE85-A700-B522-0300-3A598EB45F15}"/>
              </a:ext>
            </a:extLst>
          </p:cNvPr>
          <p:cNvSpPr txBox="1"/>
          <p:nvPr/>
        </p:nvSpPr>
        <p:spPr>
          <a:xfrm>
            <a:off x="14669746" y="9927587"/>
            <a:ext cx="7757482" cy="646331"/>
          </a:xfrm>
          <a:prstGeom prst="rect">
            <a:avLst/>
          </a:prstGeom>
          <a:noFill/>
        </p:spPr>
        <p:txBody>
          <a:bodyPr wrap="square" lIns="0" rIns="0" rtlCol="0">
            <a:spAutoFit/>
          </a:bodyPr>
          <a:lstStyle/>
          <a:p>
            <a:r>
              <a:rPr lang="en-US" sz="3600" kern="0">
                <a:solidFill>
                  <a:schemeClr val="tx1">
                    <a:lumMod val="75000"/>
                    <a:lumOff val="25000"/>
                  </a:schemeClr>
                </a:solidFill>
                <a:effectLst>
                  <a:outerShdw blurRad="38100" dist="38100" dir="2700000" algn="tl">
                    <a:srgbClr val="000000">
                      <a:alpha val="43137"/>
                    </a:srgbClr>
                  </a:outerShdw>
                </a:effectLst>
                <a:latin typeface="Arial" pitchFamily="34" charset="0"/>
                <a:cs typeface="Arial" pitchFamily="34" charset="0"/>
              </a:rPr>
              <a:t>Employees of MFIs</a:t>
            </a:r>
          </a:p>
        </p:txBody>
      </p:sp>
      <p:sp>
        <p:nvSpPr>
          <p:cNvPr id="15" name="TextBox 14">
            <a:extLst>
              <a:ext uri="{FF2B5EF4-FFF2-40B4-BE49-F238E27FC236}">
                <a16:creationId xmlns:a16="http://schemas.microsoft.com/office/drawing/2014/main" id="{DBF19834-084A-512C-CD40-8E75F70CE20D}"/>
              </a:ext>
            </a:extLst>
          </p:cNvPr>
          <p:cNvSpPr txBox="1"/>
          <p:nvPr/>
        </p:nvSpPr>
        <p:spPr>
          <a:xfrm>
            <a:off x="4507246" y="4958795"/>
            <a:ext cx="6035168" cy="923330"/>
          </a:xfrm>
          <a:prstGeom prst="rect">
            <a:avLst/>
          </a:prstGeom>
          <a:noFill/>
        </p:spPr>
        <p:txBody>
          <a:bodyPr wrap="square" lIns="0" rIns="0" rtlCol="0">
            <a:spAutoFit/>
          </a:bodyPr>
          <a:lstStyle/>
          <a:p>
            <a:r>
              <a:rPr lang="en-US" sz="5400" kern="0">
                <a:solidFill>
                  <a:schemeClr val="tx1">
                    <a:lumMod val="85000"/>
                    <a:lumOff val="15000"/>
                  </a:schemeClr>
                </a:solidFill>
                <a:latin typeface="Arial" pitchFamily="34" charset="0"/>
                <a:cs typeface="Arial" pitchFamily="34" charset="0"/>
              </a:rPr>
              <a:t>Closed User Group</a:t>
            </a:r>
          </a:p>
        </p:txBody>
      </p:sp>
      <p:sp>
        <p:nvSpPr>
          <p:cNvPr id="16" name="TextBox 15">
            <a:extLst>
              <a:ext uri="{FF2B5EF4-FFF2-40B4-BE49-F238E27FC236}">
                <a16:creationId xmlns:a16="http://schemas.microsoft.com/office/drawing/2014/main" id="{FC103CD5-56FB-C17C-E7F6-3DE26A3FAD1A}"/>
              </a:ext>
            </a:extLst>
          </p:cNvPr>
          <p:cNvSpPr txBox="1"/>
          <p:nvPr/>
        </p:nvSpPr>
        <p:spPr>
          <a:xfrm>
            <a:off x="4585402" y="5772709"/>
            <a:ext cx="6035168" cy="646331"/>
          </a:xfrm>
          <a:prstGeom prst="rect">
            <a:avLst/>
          </a:prstGeom>
          <a:noFill/>
        </p:spPr>
        <p:txBody>
          <a:bodyPr wrap="square" lIns="0" tIns="45720" rIns="0" bIns="45720" rtlCol="0" anchor="t">
            <a:spAutoFit/>
          </a:bodyPr>
          <a:lstStyle/>
          <a:p>
            <a:r>
              <a:rPr lang="en-US" sz="3600" kern="0">
                <a:solidFill>
                  <a:schemeClr val="tx1">
                    <a:lumMod val="75000"/>
                    <a:lumOff val="25000"/>
                  </a:schemeClr>
                </a:solidFill>
                <a:effectLst>
                  <a:outerShdw blurRad="38100" dist="38100" dir="2700000" algn="tl">
                    <a:srgbClr val="000000">
                      <a:alpha val="43137"/>
                    </a:srgbClr>
                  </a:outerShdw>
                </a:effectLst>
                <a:latin typeface="Arial"/>
                <a:cs typeface="Arial"/>
              </a:rPr>
              <a:t>Some controlled users</a:t>
            </a:r>
          </a:p>
        </p:txBody>
      </p:sp>
      <p:grpSp>
        <p:nvGrpSpPr>
          <p:cNvPr id="17" name="Group 16">
            <a:extLst>
              <a:ext uri="{FF2B5EF4-FFF2-40B4-BE49-F238E27FC236}">
                <a16:creationId xmlns:a16="http://schemas.microsoft.com/office/drawing/2014/main" id="{423B0CFB-F812-11B9-7E46-D77E7E13C580}"/>
              </a:ext>
            </a:extLst>
          </p:cNvPr>
          <p:cNvGrpSpPr/>
          <p:nvPr/>
        </p:nvGrpSpPr>
        <p:grpSpPr>
          <a:xfrm>
            <a:off x="14476414" y="2590797"/>
            <a:ext cx="1325559" cy="867955"/>
            <a:chOff x="5020643" y="2892304"/>
            <a:chExt cx="1983548" cy="1180724"/>
          </a:xfrm>
          <a:solidFill>
            <a:schemeClr val="bg1">
              <a:lumMod val="65000"/>
            </a:schemeClr>
          </a:solidFill>
        </p:grpSpPr>
        <p:sp>
          <p:nvSpPr>
            <p:cNvPr id="110" name="Freeform 49">
              <a:extLst>
                <a:ext uri="{FF2B5EF4-FFF2-40B4-BE49-F238E27FC236}">
                  <a16:creationId xmlns:a16="http://schemas.microsoft.com/office/drawing/2014/main" id="{84B8985F-D0A7-9134-4A03-907810C51E39}"/>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11" name="Freeform 50">
              <a:extLst>
                <a:ext uri="{FF2B5EF4-FFF2-40B4-BE49-F238E27FC236}">
                  <a16:creationId xmlns:a16="http://schemas.microsoft.com/office/drawing/2014/main" id="{8008760F-3C32-7AFF-50B8-21670C44E0F0}"/>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112" name="Group 111">
              <a:extLst>
                <a:ext uri="{FF2B5EF4-FFF2-40B4-BE49-F238E27FC236}">
                  <a16:creationId xmlns:a16="http://schemas.microsoft.com/office/drawing/2014/main" id="{53016DB2-8D83-F4B0-4878-D17F93454CD2}"/>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3" name="Freeform 52">
                <a:extLst>
                  <a:ext uri="{FF2B5EF4-FFF2-40B4-BE49-F238E27FC236}">
                    <a16:creationId xmlns:a16="http://schemas.microsoft.com/office/drawing/2014/main" id="{EA0BBD11-E2C8-B431-5454-5A42776D564D}"/>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14" name="Rectangle 113">
                <a:extLst>
                  <a:ext uri="{FF2B5EF4-FFF2-40B4-BE49-F238E27FC236}">
                    <a16:creationId xmlns:a16="http://schemas.microsoft.com/office/drawing/2014/main" id="{480543B9-8E81-18FC-E376-32557884C040}"/>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grpSp>
      <p:grpSp>
        <p:nvGrpSpPr>
          <p:cNvPr id="18" name="Group 17">
            <a:extLst>
              <a:ext uri="{FF2B5EF4-FFF2-40B4-BE49-F238E27FC236}">
                <a16:creationId xmlns:a16="http://schemas.microsoft.com/office/drawing/2014/main" id="{789FED85-C65D-5967-A400-2E9EF739D642}"/>
              </a:ext>
            </a:extLst>
          </p:cNvPr>
          <p:cNvGrpSpPr/>
          <p:nvPr/>
        </p:nvGrpSpPr>
        <p:grpSpPr>
          <a:xfrm>
            <a:off x="15695597" y="1814085"/>
            <a:ext cx="562160" cy="404910"/>
            <a:chOff x="5020643" y="2892304"/>
            <a:chExt cx="1983548" cy="1180724"/>
          </a:xfrm>
          <a:solidFill>
            <a:schemeClr val="bg1">
              <a:lumMod val="65000"/>
            </a:schemeClr>
          </a:solidFill>
        </p:grpSpPr>
        <p:sp>
          <p:nvSpPr>
            <p:cNvPr id="116" name="Freeform 55">
              <a:extLst>
                <a:ext uri="{FF2B5EF4-FFF2-40B4-BE49-F238E27FC236}">
                  <a16:creationId xmlns:a16="http://schemas.microsoft.com/office/drawing/2014/main" id="{641AE2FA-F8B3-6F5A-F90D-A29D66D674BA}"/>
                </a:ext>
              </a:extLst>
            </p:cNvPr>
            <p:cNvSpPr>
              <a:spLocks/>
            </p:cNvSpPr>
            <p:nvPr/>
          </p:nvSpPr>
          <p:spPr bwMode="auto">
            <a:xfrm>
              <a:off x="6835267" y="3792650"/>
              <a:ext cx="168924" cy="280378"/>
            </a:xfrm>
            <a:custGeom>
              <a:avLst/>
              <a:gdLst>
                <a:gd name="T0" fmla="*/ 66 w 97"/>
                <a:gd name="T1" fmla="*/ 0 h 161"/>
                <a:gd name="T2" fmla="*/ 97 w 97"/>
                <a:gd name="T3" fmla="*/ 0 h 161"/>
                <a:gd name="T4" fmla="*/ 32 w 97"/>
                <a:gd name="T5" fmla="*/ 161 h 161"/>
                <a:gd name="T6" fmla="*/ 0 w 97"/>
                <a:gd name="T7" fmla="*/ 161 h 161"/>
                <a:gd name="T8" fmla="*/ 66 w 97"/>
                <a:gd name="T9" fmla="*/ 0 h 161"/>
              </a:gdLst>
              <a:ahLst/>
              <a:cxnLst>
                <a:cxn ang="0">
                  <a:pos x="T0" y="T1"/>
                </a:cxn>
                <a:cxn ang="0">
                  <a:pos x="T2" y="T3"/>
                </a:cxn>
                <a:cxn ang="0">
                  <a:pos x="T4" y="T5"/>
                </a:cxn>
                <a:cxn ang="0">
                  <a:pos x="T6" y="T7"/>
                </a:cxn>
                <a:cxn ang="0">
                  <a:pos x="T8" y="T9"/>
                </a:cxn>
              </a:cxnLst>
              <a:rect l="0" t="0" r="r" b="b"/>
              <a:pathLst>
                <a:path w="97" h="161">
                  <a:moveTo>
                    <a:pt x="66" y="0"/>
                  </a:moveTo>
                  <a:lnTo>
                    <a:pt x="97" y="0"/>
                  </a:lnTo>
                  <a:lnTo>
                    <a:pt x="32" y="161"/>
                  </a:lnTo>
                  <a:lnTo>
                    <a:pt x="0" y="161"/>
                  </a:lnTo>
                  <a:lnTo>
                    <a:pt x="66"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17" name="Freeform 56">
              <a:extLst>
                <a:ext uri="{FF2B5EF4-FFF2-40B4-BE49-F238E27FC236}">
                  <a16:creationId xmlns:a16="http://schemas.microsoft.com/office/drawing/2014/main" id="{D300A26C-563B-514D-FAA1-893246ABD33A}"/>
                </a:ext>
              </a:extLst>
            </p:cNvPr>
            <p:cNvSpPr>
              <a:spLocks/>
            </p:cNvSpPr>
            <p:nvPr/>
          </p:nvSpPr>
          <p:spPr bwMode="auto">
            <a:xfrm>
              <a:off x="5020643" y="3834446"/>
              <a:ext cx="290828" cy="238582"/>
            </a:xfrm>
            <a:custGeom>
              <a:avLst/>
              <a:gdLst>
                <a:gd name="T0" fmla="*/ 134 w 167"/>
                <a:gd name="T1" fmla="*/ 0 h 137"/>
                <a:gd name="T2" fmla="*/ 167 w 167"/>
                <a:gd name="T3" fmla="*/ 0 h 137"/>
                <a:gd name="T4" fmla="*/ 33 w 167"/>
                <a:gd name="T5" fmla="*/ 137 h 137"/>
                <a:gd name="T6" fmla="*/ 0 w 167"/>
                <a:gd name="T7" fmla="*/ 137 h 137"/>
                <a:gd name="T8" fmla="*/ 134 w 167"/>
                <a:gd name="T9" fmla="*/ 0 h 137"/>
              </a:gdLst>
              <a:ahLst/>
              <a:cxnLst>
                <a:cxn ang="0">
                  <a:pos x="T0" y="T1"/>
                </a:cxn>
                <a:cxn ang="0">
                  <a:pos x="T2" y="T3"/>
                </a:cxn>
                <a:cxn ang="0">
                  <a:pos x="T4" y="T5"/>
                </a:cxn>
                <a:cxn ang="0">
                  <a:pos x="T6" y="T7"/>
                </a:cxn>
                <a:cxn ang="0">
                  <a:pos x="T8" y="T9"/>
                </a:cxn>
              </a:cxnLst>
              <a:rect l="0" t="0" r="r" b="b"/>
              <a:pathLst>
                <a:path w="167" h="137">
                  <a:moveTo>
                    <a:pt x="134" y="0"/>
                  </a:moveTo>
                  <a:lnTo>
                    <a:pt x="167" y="0"/>
                  </a:lnTo>
                  <a:lnTo>
                    <a:pt x="33" y="137"/>
                  </a:lnTo>
                  <a:lnTo>
                    <a:pt x="0" y="137"/>
                  </a:lnTo>
                  <a:lnTo>
                    <a:pt x="134"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grpSp>
          <p:nvGrpSpPr>
            <p:cNvPr id="118" name="Group 117">
              <a:extLst>
                <a:ext uri="{FF2B5EF4-FFF2-40B4-BE49-F238E27FC236}">
                  <a16:creationId xmlns:a16="http://schemas.microsoft.com/office/drawing/2014/main" id="{1595B1DA-DA53-9202-4BDA-8AF1EA4AA35F}"/>
                </a:ext>
              </a:extLst>
            </p:cNvPr>
            <p:cNvGrpSpPr/>
            <p:nvPr/>
          </p:nvGrpSpPr>
          <p:grpSpPr>
            <a:xfrm>
              <a:off x="5125131" y="2892304"/>
              <a:ext cx="1809400" cy="1074494"/>
              <a:chOff x="3711576" y="3146425"/>
              <a:chExt cx="1649413" cy="979487"/>
            </a:xfrm>
            <a:grpFill/>
            <a:effectLst>
              <a:outerShdw dir="13500000" sy="23000" kx="1200000" algn="br" rotWithShape="0">
                <a:prstClr val="black">
                  <a:alpha val="12000"/>
                </a:prstClr>
              </a:outerShdw>
            </a:effectLst>
          </p:grpSpPr>
          <p:sp>
            <p:nvSpPr>
              <p:cNvPr id="119" name="Freeform 58">
                <a:extLst>
                  <a:ext uri="{FF2B5EF4-FFF2-40B4-BE49-F238E27FC236}">
                    <a16:creationId xmlns:a16="http://schemas.microsoft.com/office/drawing/2014/main" id="{D01270BF-77CC-22DC-A4B0-A6275AA96765}"/>
                  </a:ext>
                </a:extLst>
              </p:cNvPr>
              <p:cNvSpPr>
                <a:spLocks/>
              </p:cNvSpPr>
              <p:nvPr/>
            </p:nvSpPr>
            <p:spPr bwMode="auto">
              <a:xfrm>
                <a:off x="3711576" y="3146425"/>
                <a:ext cx="1649413" cy="979487"/>
              </a:xfrm>
              <a:custGeom>
                <a:avLst/>
                <a:gdLst>
                  <a:gd name="T0" fmla="*/ 0 w 1039"/>
                  <a:gd name="T1" fmla="*/ 0 h 617"/>
                  <a:gd name="T2" fmla="*/ 1039 w 1039"/>
                  <a:gd name="T3" fmla="*/ 0 h 617"/>
                  <a:gd name="T4" fmla="*/ 1039 w 1039"/>
                  <a:gd name="T5" fmla="*/ 617 h 617"/>
                  <a:gd name="T6" fmla="*/ 1008 w 1039"/>
                  <a:gd name="T7" fmla="*/ 617 h 617"/>
                  <a:gd name="T8" fmla="*/ 1008 w 1039"/>
                  <a:gd name="T9" fmla="*/ 33 h 617"/>
                  <a:gd name="T10" fmla="*/ 32 w 1039"/>
                  <a:gd name="T11" fmla="*/ 33 h 617"/>
                  <a:gd name="T12" fmla="*/ 32 w 1039"/>
                  <a:gd name="T13" fmla="*/ 617 h 617"/>
                  <a:gd name="T14" fmla="*/ 0 w 1039"/>
                  <a:gd name="T15" fmla="*/ 617 h 617"/>
                  <a:gd name="T16" fmla="*/ 0 w 1039"/>
                  <a:gd name="T17"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9" h="617">
                    <a:moveTo>
                      <a:pt x="0" y="0"/>
                    </a:moveTo>
                    <a:lnTo>
                      <a:pt x="1039" y="0"/>
                    </a:lnTo>
                    <a:lnTo>
                      <a:pt x="1039" y="617"/>
                    </a:lnTo>
                    <a:lnTo>
                      <a:pt x="1008" y="617"/>
                    </a:lnTo>
                    <a:lnTo>
                      <a:pt x="1008" y="33"/>
                    </a:lnTo>
                    <a:lnTo>
                      <a:pt x="32" y="33"/>
                    </a:lnTo>
                    <a:lnTo>
                      <a:pt x="32" y="617"/>
                    </a:lnTo>
                    <a:lnTo>
                      <a:pt x="0" y="617"/>
                    </a:lnTo>
                    <a:lnTo>
                      <a:pt x="0" y="0"/>
                    </a:lnTo>
                    <a:close/>
                  </a:path>
                </a:pathLst>
              </a:custGeom>
              <a:grpFill/>
              <a:ln w="0">
                <a:noFill/>
                <a:prstDash val="solid"/>
                <a:round/>
                <a:headEnd/>
                <a:tailEnd/>
              </a:ln>
            </p:spPr>
            <p:txBody>
              <a:bodyPr vert="horz" wrap="square" lIns="182880" tIns="91440" rIns="182880" bIns="91440" numCol="1" anchor="t" anchorCtr="0" compatLnSpc="1">
                <a:prstTxWarp prst="textNoShape">
                  <a:avLst/>
                </a:prstTxWarp>
              </a:bodyPr>
              <a:lstStyle/>
              <a:p>
                <a:endParaRPr lang="en-IN" sz="7200"/>
              </a:p>
            </p:txBody>
          </p:sp>
          <p:sp>
            <p:nvSpPr>
              <p:cNvPr id="120" name="Rectangle 119">
                <a:extLst>
                  <a:ext uri="{FF2B5EF4-FFF2-40B4-BE49-F238E27FC236}">
                    <a16:creationId xmlns:a16="http://schemas.microsoft.com/office/drawing/2014/main" id="{47DC79BA-2761-6298-9339-85050CA97750}"/>
                  </a:ext>
                </a:extLst>
              </p:cNvPr>
              <p:cNvSpPr>
                <a:spLocks noChangeArrowheads="1"/>
              </p:cNvSpPr>
              <p:nvPr/>
            </p:nvSpPr>
            <p:spPr bwMode="auto">
              <a:xfrm>
                <a:off x="3748088" y="3182938"/>
                <a:ext cx="1587500" cy="425450"/>
              </a:xfrm>
              <a:prstGeom prst="rect">
                <a:avLst/>
              </a:prstGeom>
              <a:grpFill/>
              <a:ln w="0">
                <a:noFill/>
                <a:prstDash val="solid"/>
                <a:miter lim="800000"/>
                <a:headEnd/>
                <a:tailEnd/>
              </a:ln>
            </p:spPr>
            <p:txBody>
              <a:bodyPr vert="horz" wrap="square" lIns="182880" tIns="91440" rIns="182880" bIns="91440" numCol="1" anchor="t" anchorCtr="0" compatLnSpc="1">
                <a:prstTxWarp prst="textNoShape">
                  <a:avLst/>
                </a:prstTxWarp>
              </a:bodyPr>
              <a:lstStyle/>
              <a:p>
                <a:endParaRPr lang="en-IN" sz="7200"/>
              </a:p>
            </p:txBody>
          </p:sp>
        </p:grpSp>
      </p:grpSp>
      <p:sp>
        <p:nvSpPr>
          <p:cNvPr id="47"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3</a:t>
            </a:fld>
            <a:endParaRPr lang="en-US"/>
          </a:p>
        </p:txBody>
      </p:sp>
    </p:spTree>
    <p:extLst>
      <p:ext uri="{BB962C8B-B14F-4D97-AF65-F5344CB8AC3E}">
        <p14:creationId xmlns:p14="http://schemas.microsoft.com/office/powerpoint/2010/main" val="1226906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542103-2DFE-1B9F-1E21-863A77AE823D}"/>
              </a:ext>
            </a:extLst>
          </p:cNvPr>
          <p:cNvSpPr>
            <a:spLocks noGrp="1"/>
          </p:cNvSpPr>
          <p:nvPr>
            <p:ph type="title"/>
          </p:nvPr>
        </p:nvSpPr>
        <p:spPr>
          <a:xfrm>
            <a:off x="1189582" y="1683769"/>
            <a:ext cx="5804835" cy="2651126"/>
          </a:xfrm>
        </p:spPr>
        <p:txBody>
          <a:bodyPr>
            <a:normAutofit/>
          </a:bodyPr>
          <a:lstStyle/>
          <a:p>
            <a:r>
              <a:rPr lang="en-US" sz="11500" dirty="0">
                <a:solidFill>
                  <a:schemeClr val="tx1">
                    <a:lumMod val="75000"/>
                    <a:lumOff val="25000"/>
                  </a:schemeClr>
                </a:solidFill>
                <a:cs typeface="Arial"/>
              </a:rPr>
              <a:t>Agenda</a:t>
            </a:r>
            <a:endParaRPr lang="en-US" sz="11500" dirty="0">
              <a:solidFill>
                <a:schemeClr val="tx1">
                  <a:lumMod val="75000"/>
                  <a:lumOff val="25000"/>
                </a:schemeClr>
              </a:solidFill>
            </a:endParaRPr>
          </a:p>
        </p:txBody>
      </p:sp>
      <p:sp>
        <p:nvSpPr>
          <p:cNvPr id="4" name="Slide Number Placeholder 3">
            <a:extLst>
              <a:ext uri="{FF2B5EF4-FFF2-40B4-BE49-F238E27FC236}">
                <a16:creationId xmlns:a16="http://schemas.microsoft.com/office/drawing/2014/main" id="{C4082E6D-4017-B9A8-0243-D1EE0D4D9A88}"/>
              </a:ext>
            </a:extLst>
          </p:cNvPr>
          <p:cNvSpPr>
            <a:spLocks noGrp="1"/>
          </p:cNvSpPr>
          <p:nvPr/>
        </p:nvSpPr>
        <p:spPr>
          <a:xfrm>
            <a:off x="17223443" y="127127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4</a:t>
            </a:fld>
            <a:endParaRPr lang="en-US"/>
          </a:p>
        </p:txBody>
      </p:sp>
      <p:sp>
        <p:nvSpPr>
          <p:cNvPr id="5" name="Oval 4">
            <a:extLst>
              <a:ext uri="{FF2B5EF4-FFF2-40B4-BE49-F238E27FC236}">
                <a16:creationId xmlns:a16="http://schemas.microsoft.com/office/drawing/2014/main" id="{F6A745F6-BE4C-4804-8B8A-F5C889512DD9}"/>
              </a:ext>
            </a:extLst>
          </p:cNvPr>
          <p:cNvSpPr/>
          <p:nvPr/>
        </p:nvSpPr>
        <p:spPr>
          <a:xfrm>
            <a:off x="1189581" y="4555284"/>
            <a:ext cx="1892285" cy="1804821"/>
          </a:xfrm>
          <a:prstGeom prst="ellipse">
            <a:avLst/>
          </a:prstGeom>
          <a:gradFill flip="none" rotWithShape="1">
            <a:gsLst>
              <a:gs pos="0">
                <a:srgbClr val="FECE21"/>
              </a:gs>
              <a:gs pos="68000">
                <a:srgbClr val="FE8D00"/>
              </a:gs>
              <a:gs pos="36000">
                <a:srgbClr val="FEB500"/>
              </a:gs>
              <a:gs pos="100000">
                <a:srgbClr val="FF37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28661E-0DE5-4EBA-BC3C-CA3FD68C0222}"/>
              </a:ext>
            </a:extLst>
          </p:cNvPr>
          <p:cNvSpPr txBox="1"/>
          <p:nvPr/>
        </p:nvSpPr>
        <p:spPr>
          <a:xfrm>
            <a:off x="1524108" y="4826262"/>
            <a:ext cx="1326004" cy="1323439"/>
          </a:xfrm>
          <a:prstGeom prst="rect">
            <a:avLst/>
          </a:prstGeom>
          <a:noFill/>
        </p:spPr>
        <p:txBody>
          <a:bodyPr wrap="none" rtlCol="0">
            <a:spAutoFit/>
          </a:bodyPr>
          <a:lstStyle/>
          <a:p>
            <a:r>
              <a:rPr lang="en-US" sz="8000" b="1" dirty="0">
                <a:solidFill>
                  <a:schemeClr val="bg1"/>
                </a:solidFill>
              </a:rPr>
              <a:t>01</a:t>
            </a:r>
          </a:p>
        </p:txBody>
      </p:sp>
      <p:sp>
        <p:nvSpPr>
          <p:cNvPr id="7" name="TextBox 6">
            <a:extLst>
              <a:ext uri="{FF2B5EF4-FFF2-40B4-BE49-F238E27FC236}">
                <a16:creationId xmlns:a16="http://schemas.microsoft.com/office/drawing/2014/main" id="{66113F09-3C6D-4AF1-B212-AF0C4684BCE7}"/>
              </a:ext>
            </a:extLst>
          </p:cNvPr>
          <p:cNvSpPr txBox="1"/>
          <p:nvPr/>
        </p:nvSpPr>
        <p:spPr>
          <a:xfrm>
            <a:off x="3416393" y="4531263"/>
            <a:ext cx="18055074" cy="1677382"/>
          </a:xfrm>
          <a:prstGeom prst="rect">
            <a:avLst/>
          </a:prstGeom>
          <a:noFill/>
        </p:spPr>
        <p:txBody>
          <a:bodyPr wrap="square" lIns="0" tIns="0" rIns="0" bIns="0" rtlCol="0">
            <a:spAutoFit/>
          </a:bodyPr>
          <a:lstStyle/>
          <a:p>
            <a:r>
              <a:rPr lang="en-US" sz="6500" b="1" dirty="0">
                <a:solidFill>
                  <a:srgbClr val="7030A0"/>
                </a:solidFill>
              </a:rPr>
              <a:t>Deploying Hub Environments</a:t>
            </a:r>
          </a:p>
          <a:p>
            <a:r>
              <a:rPr lang="en-US" sz="4400" dirty="0">
                <a:solidFill>
                  <a:srgbClr val="85429F"/>
                </a:solidFill>
              </a:rPr>
              <a:t>Design Decisions and Lessons Learned</a:t>
            </a:r>
          </a:p>
        </p:txBody>
      </p:sp>
      <p:sp>
        <p:nvSpPr>
          <p:cNvPr id="10" name="TextBox 9">
            <a:extLst>
              <a:ext uri="{FF2B5EF4-FFF2-40B4-BE49-F238E27FC236}">
                <a16:creationId xmlns:a16="http://schemas.microsoft.com/office/drawing/2014/main" id="{EF2E615F-E1DB-4BC9-919D-8BA2423D9F13}"/>
              </a:ext>
            </a:extLst>
          </p:cNvPr>
          <p:cNvSpPr txBox="1"/>
          <p:nvPr/>
        </p:nvSpPr>
        <p:spPr>
          <a:xfrm>
            <a:off x="3416393" y="7210635"/>
            <a:ext cx="18055074" cy="1677382"/>
          </a:xfrm>
          <a:prstGeom prst="rect">
            <a:avLst/>
          </a:prstGeom>
          <a:noFill/>
        </p:spPr>
        <p:txBody>
          <a:bodyPr wrap="square" lIns="0" tIns="0" rIns="0" bIns="0" rtlCol="0">
            <a:spAutoFit/>
          </a:bodyPr>
          <a:lstStyle>
            <a:defPPr>
              <a:defRPr lang="en-US"/>
            </a:defPPr>
            <a:lvl1pPr>
              <a:defRPr sz="6000">
                <a:solidFill>
                  <a:srgbClr val="7030A0"/>
                </a:solidFill>
              </a:defRPr>
            </a:lvl1pPr>
          </a:lstStyle>
          <a:p>
            <a:r>
              <a:rPr lang="en-US" sz="6500" b="1" dirty="0"/>
              <a:t>Empowering DFSPs</a:t>
            </a:r>
          </a:p>
          <a:p>
            <a:r>
              <a:rPr lang="en-US" sz="4400" dirty="0"/>
              <a:t>Self-hosted Payment Manager for Mojaloop (PM4ML)</a:t>
            </a:r>
          </a:p>
        </p:txBody>
      </p:sp>
      <p:sp>
        <p:nvSpPr>
          <p:cNvPr id="13" name="TextBox 12">
            <a:extLst>
              <a:ext uri="{FF2B5EF4-FFF2-40B4-BE49-F238E27FC236}">
                <a16:creationId xmlns:a16="http://schemas.microsoft.com/office/drawing/2014/main" id="{660BD1B9-C427-43B4-B4B8-DAF2961F0F62}"/>
              </a:ext>
            </a:extLst>
          </p:cNvPr>
          <p:cNvSpPr txBox="1"/>
          <p:nvPr/>
        </p:nvSpPr>
        <p:spPr>
          <a:xfrm>
            <a:off x="3416393" y="9875713"/>
            <a:ext cx="18055074" cy="1677382"/>
          </a:xfrm>
          <a:prstGeom prst="rect">
            <a:avLst/>
          </a:prstGeom>
          <a:noFill/>
        </p:spPr>
        <p:txBody>
          <a:bodyPr wrap="square" lIns="0" tIns="0" rIns="0" bIns="0" rtlCol="0">
            <a:spAutoFit/>
          </a:bodyPr>
          <a:lstStyle>
            <a:defPPr>
              <a:defRPr lang="en-US"/>
            </a:defPPr>
            <a:lvl1pPr>
              <a:defRPr sz="6000">
                <a:solidFill>
                  <a:srgbClr val="7030A0"/>
                </a:solidFill>
              </a:defRPr>
            </a:lvl1pPr>
          </a:lstStyle>
          <a:p>
            <a:r>
              <a:rPr lang="en-US" sz="6500" b="1" dirty="0"/>
              <a:t>Making WynePay more inclusive</a:t>
            </a:r>
          </a:p>
          <a:p>
            <a:r>
              <a:rPr lang="en-US" sz="4400" dirty="0"/>
              <a:t>Payment Portal for MFI</a:t>
            </a:r>
          </a:p>
        </p:txBody>
      </p:sp>
      <p:sp>
        <p:nvSpPr>
          <p:cNvPr id="14" name="Oval 13">
            <a:extLst>
              <a:ext uri="{FF2B5EF4-FFF2-40B4-BE49-F238E27FC236}">
                <a16:creationId xmlns:a16="http://schemas.microsoft.com/office/drawing/2014/main" id="{CD7BD7D2-6445-BF49-AA2B-94F67B8FD3FA}"/>
              </a:ext>
            </a:extLst>
          </p:cNvPr>
          <p:cNvSpPr/>
          <p:nvPr/>
        </p:nvSpPr>
        <p:spPr>
          <a:xfrm>
            <a:off x="1189581" y="7252473"/>
            <a:ext cx="1892285" cy="1804821"/>
          </a:xfrm>
          <a:prstGeom prst="ellipse">
            <a:avLst/>
          </a:prstGeom>
          <a:gradFill flip="none" rotWithShape="1">
            <a:gsLst>
              <a:gs pos="0">
                <a:srgbClr val="FECE21"/>
              </a:gs>
              <a:gs pos="68000">
                <a:srgbClr val="FE8D00"/>
              </a:gs>
              <a:gs pos="36000">
                <a:srgbClr val="FEB500"/>
              </a:gs>
              <a:gs pos="100000">
                <a:srgbClr val="FF37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EEA3E24-564F-6341-812E-7E4610036789}"/>
              </a:ext>
            </a:extLst>
          </p:cNvPr>
          <p:cNvSpPr txBox="1"/>
          <p:nvPr/>
        </p:nvSpPr>
        <p:spPr>
          <a:xfrm>
            <a:off x="1547013" y="7517207"/>
            <a:ext cx="1326004" cy="1323439"/>
          </a:xfrm>
          <a:prstGeom prst="rect">
            <a:avLst/>
          </a:prstGeom>
          <a:noFill/>
        </p:spPr>
        <p:txBody>
          <a:bodyPr wrap="none" rtlCol="0">
            <a:spAutoFit/>
          </a:bodyPr>
          <a:lstStyle/>
          <a:p>
            <a:r>
              <a:rPr lang="en-US" sz="8000" b="1" dirty="0">
                <a:solidFill>
                  <a:schemeClr val="bg1"/>
                </a:solidFill>
              </a:rPr>
              <a:t>02</a:t>
            </a:r>
          </a:p>
        </p:txBody>
      </p:sp>
      <p:sp>
        <p:nvSpPr>
          <p:cNvPr id="16" name="Oval 15">
            <a:extLst>
              <a:ext uri="{FF2B5EF4-FFF2-40B4-BE49-F238E27FC236}">
                <a16:creationId xmlns:a16="http://schemas.microsoft.com/office/drawing/2014/main" id="{1C107929-3082-5943-B770-FD5A24BC445C}"/>
              </a:ext>
            </a:extLst>
          </p:cNvPr>
          <p:cNvSpPr/>
          <p:nvPr/>
        </p:nvSpPr>
        <p:spPr>
          <a:xfrm>
            <a:off x="1155376" y="9875713"/>
            <a:ext cx="1892285" cy="1804821"/>
          </a:xfrm>
          <a:prstGeom prst="ellipse">
            <a:avLst/>
          </a:prstGeom>
          <a:gradFill flip="none" rotWithShape="1">
            <a:gsLst>
              <a:gs pos="0">
                <a:srgbClr val="FECE21"/>
              </a:gs>
              <a:gs pos="68000">
                <a:srgbClr val="FE8D00"/>
              </a:gs>
              <a:gs pos="36000">
                <a:srgbClr val="FEB500"/>
              </a:gs>
              <a:gs pos="100000">
                <a:srgbClr val="FF3700"/>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4E5B9480-054F-314E-AD2A-B769AE9CD4E5}"/>
              </a:ext>
            </a:extLst>
          </p:cNvPr>
          <p:cNvSpPr txBox="1"/>
          <p:nvPr/>
        </p:nvSpPr>
        <p:spPr>
          <a:xfrm>
            <a:off x="1512808" y="10140447"/>
            <a:ext cx="1326004" cy="1323439"/>
          </a:xfrm>
          <a:prstGeom prst="rect">
            <a:avLst/>
          </a:prstGeom>
          <a:noFill/>
        </p:spPr>
        <p:txBody>
          <a:bodyPr wrap="none" rtlCol="0">
            <a:spAutoFit/>
          </a:bodyPr>
          <a:lstStyle/>
          <a:p>
            <a:r>
              <a:rPr lang="en-US" sz="8000" b="1" dirty="0">
                <a:solidFill>
                  <a:schemeClr val="bg1"/>
                </a:solidFill>
              </a:rPr>
              <a:t>03</a:t>
            </a:r>
          </a:p>
        </p:txBody>
      </p:sp>
    </p:spTree>
    <p:extLst>
      <p:ext uri="{BB962C8B-B14F-4D97-AF65-F5344CB8AC3E}">
        <p14:creationId xmlns:p14="http://schemas.microsoft.com/office/powerpoint/2010/main" val="920529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64E45-8ADF-0F49-ABCF-1B44BCD81B4B}"/>
              </a:ext>
            </a:extLst>
          </p:cNvPr>
          <p:cNvSpPr>
            <a:spLocks noGrp="1"/>
          </p:cNvSpPr>
          <p:nvPr>
            <p:ph type="title"/>
          </p:nvPr>
        </p:nvSpPr>
        <p:spPr>
          <a:xfrm>
            <a:off x="1663917" y="3419477"/>
            <a:ext cx="21618114" cy="5705474"/>
          </a:xfrm>
        </p:spPr>
        <p:txBody>
          <a:bodyPr/>
          <a:lstStyle/>
          <a:p>
            <a:r>
              <a:rPr lang="en-US" dirty="0"/>
              <a:t>Deploying Hub Environments</a:t>
            </a:r>
          </a:p>
        </p:txBody>
      </p:sp>
      <p:sp>
        <p:nvSpPr>
          <p:cNvPr id="3" name="Text Placeholder 2">
            <a:extLst>
              <a:ext uri="{FF2B5EF4-FFF2-40B4-BE49-F238E27FC236}">
                <a16:creationId xmlns:a16="http://schemas.microsoft.com/office/drawing/2014/main" id="{697EAF95-F738-AE43-A282-57F5FCA709C4}"/>
              </a:ext>
            </a:extLst>
          </p:cNvPr>
          <p:cNvSpPr>
            <a:spLocks noGrp="1"/>
          </p:cNvSpPr>
          <p:nvPr>
            <p:ph type="body" idx="1"/>
          </p:nvPr>
        </p:nvSpPr>
        <p:spPr/>
        <p:txBody>
          <a:bodyPr/>
          <a:lstStyle/>
          <a:p>
            <a:r>
              <a:rPr lang="en-US" dirty="0">
                <a:solidFill>
                  <a:srgbClr val="85429F"/>
                </a:solidFill>
              </a:rPr>
              <a:t>Design Decisions and Lessons Learned</a:t>
            </a:r>
          </a:p>
        </p:txBody>
      </p:sp>
      <p:sp>
        <p:nvSpPr>
          <p:cNvPr id="4" name="Slide Number Placeholder 3">
            <a:extLst>
              <a:ext uri="{FF2B5EF4-FFF2-40B4-BE49-F238E27FC236}">
                <a16:creationId xmlns:a16="http://schemas.microsoft.com/office/drawing/2014/main" id="{752BAE6F-1350-4C46-BD28-E9A263255465}"/>
              </a:ext>
            </a:extLst>
          </p:cNvPr>
          <p:cNvSpPr>
            <a:spLocks noGrp="1"/>
          </p:cNvSpPr>
          <p:nvPr>
            <p:ph type="sldNum" sz="quarter" idx="12"/>
          </p:nvPr>
        </p:nvSpPr>
        <p:spPr/>
        <p:txBody>
          <a:bodyPr/>
          <a:lstStyle/>
          <a:p>
            <a:fld id="{20AF9D7A-5BEE-9245-944A-197F51D542D9}" type="slidenum">
              <a:rPr lang="en-US" smtClean="0"/>
              <a:t>5</a:t>
            </a:fld>
            <a:endParaRPr lang="en-US"/>
          </a:p>
        </p:txBody>
      </p:sp>
    </p:spTree>
    <p:extLst>
      <p:ext uri="{BB962C8B-B14F-4D97-AF65-F5344CB8AC3E}">
        <p14:creationId xmlns:p14="http://schemas.microsoft.com/office/powerpoint/2010/main" val="237609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E224-3A6C-1C1C-12C6-431D99673634}"/>
              </a:ext>
            </a:extLst>
          </p:cNvPr>
          <p:cNvSpPr>
            <a:spLocks noGrp="1"/>
          </p:cNvSpPr>
          <p:nvPr>
            <p:ph type="title"/>
          </p:nvPr>
        </p:nvSpPr>
        <p:spPr>
          <a:xfrm>
            <a:off x="1676619" y="730251"/>
            <a:ext cx="18869389" cy="2651126"/>
          </a:xfrm>
        </p:spPr>
        <p:txBody>
          <a:bodyPr/>
          <a:lstStyle/>
          <a:p>
            <a:r>
              <a:rPr lang="en-US" sz="8800" dirty="0"/>
              <a:t>Deploying Hub </a:t>
            </a:r>
            <a:r>
              <a:rPr lang="en-US" dirty="0" err="1"/>
              <a:t>E</a:t>
            </a:r>
            <a:r>
              <a:rPr lang="en-US" sz="8800" dirty="0" err="1"/>
              <a:t>nvs</a:t>
            </a:r>
            <a:r>
              <a:rPr lang="en-US" sz="8800" dirty="0"/>
              <a:t> from scratch</a:t>
            </a:r>
            <a:endParaRPr lang="en-GB" sz="4800" dirty="0">
              <a:solidFill>
                <a:schemeClr val="accent6">
                  <a:lumMod val="75000"/>
                </a:schemeClr>
              </a:solidFill>
            </a:endParaRPr>
          </a:p>
        </p:txBody>
      </p:sp>
      <p:sp>
        <p:nvSpPr>
          <p:cNvPr id="9" name="Slide Number Placeholder 3">
            <a:extLst>
              <a:ext uri="{FF2B5EF4-FFF2-40B4-BE49-F238E27FC236}">
                <a16:creationId xmlns:a16="http://schemas.microsoft.com/office/drawing/2014/main" id="{344B1A81-D27D-48BC-0C06-F325F352ED33}"/>
              </a:ext>
            </a:extLst>
          </p:cNvPr>
          <p:cNvSpPr txBox="1">
            <a:spLocks/>
          </p:cNvSpPr>
          <p:nvPr/>
        </p:nvSpPr>
        <p:spPr>
          <a:xfrm>
            <a:off x="17375843" y="128651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6</a:t>
            </a:fld>
            <a:endParaRPr lang="en-US"/>
          </a:p>
        </p:txBody>
      </p:sp>
      <p:sp>
        <p:nvSpPr>
          <p:cNvPr id="10" name="Rectangle: Rounded Corners 9">
            <a:extLst>
              <a:ext uri="{FF2B5EF4-FFF2-40B4-BE49-F238E27FC236}">
                <a16:creationId xmlns:a16="http://schemas.microsoft.com/office/drawing/2014/main" id="{F75435F0-1BD1-7B65-2AFA-B8581C349FB4}"/>
              </a:ext>
            </a:extLst>
          </p:cNvPr>
          <p:cNvSpPr/>
          <p:nvPr/>
        </p:nvSpPr>
        <p:spPr>
          <a:xfrm>
            <a:off x="9286169" y="5884268"/>
            <a:ext cx="3035808" cy="859536"/>
          </a:xfrm>
          <a:prstGeom prst="roundRect">
            <a:avLst/>
          </a:prstGeom>
          <a:solidFill>
            <a:srgbClr val="B58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A20F11F-79C7-9A0C-AE19-BF58D8B2AC90}"/>
              </a:ext>
            </a:extLst>
          </p:cNvPr>
          <p:cNvGrpSpPr/>
          <p:nvPr/>
        </p:nvGrpSpPr>
        <p:grpSpPr>
          <a:xfrm>
            <a:off x="1849478" y="4262307"/>
            <a:ext cx="5629601" cy="6584082"/>
            <a:chOff x="1272165" y="6317137"/>
            <a:chExt cx="5629601" cy="6430001"/>
          </a:xfrm>
        </p:grpSpPr>
        <p:sp>
          <p:nvSpPr>
            <p:cNvPr id="12" name="Rectangle 11">
              <a:extLst>
                <a:ext uri="{FF2B5EF4-FFF2-40B4-BE49-F238E27FC236}">
                  <a16:creationId xmlns:a16="http://schemas.microsoft.com/office/drawing/2014/main" id="{F419467F-87CF-EC36-9101-4CF26EF67644}"/>
                </a:ext>
              </a:extLst>
            </p:cNvPr>
            <p:cNvSpPr/>
            <p:nvPr/>
          </p:nvSpPr>
          <p:spPr>
            <a:xfrm>
              <a:off x="1272166" y="6317137"/>
              <a:ext cx="5629600" cy="6430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4E622BC8-0B50-E624-5FB2-28BDAEE33D3A}"/>
                </a:ext>
              </a:extLst>
            </p:cNvPr>
            <p:cNvSpPr/>
            <p:nvPr/>
          </p:nvSpPr>
          <p:spPr>
            <a:xfrm>
              <a:off x="1272165" y="6317137"/>
              <a:ext cx="5629600" cy="182320"/>
            </a:xfrm>
            <a:prstGeom prst="rect">
              <a:avLst/>
            </a:prstGeom>
            <a:solidFill>
              <a:srgbClr val="00D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Content Placeholder 2">
            <a:extLst>
              <a:ext uri="{FF2B5EF4-FFF2-40B4-BE49-F238E27FC236}">
                <a16:creationId xmlns:a16="http://schemas.microsoft.com/office/drawing/2014/main" id="{4A81671C-0EAD-3C66-CE87-F75417375C54}"/>
              </a:ext>
            </a:extLst>
          </p:cNvPr>
          <p:cNvSpPr>
            <a:spLocks noGrp="1"/>
          </p:cNvSpPr>
          <p:nvPr>
            <p:ph idx="1"/>
          </p:nvPr>
        </p:nvSpPr>
        <p:spPr>
          <a:xfrm>
            <a:off x="2051705" y="5582038"/>
            <a:ext cx="5225146" cy="2200910"/>
          </a:xfrm>
        </p:spPr>
        <p:txBody>
          <a:bodyPr>
            <a:normAutofit/>
          </a:bodyPr>
          <a:lstStyle/>
          <a:p>
            <a:pPr marL="0" indent="0" algn="ctr">
              <a:buNone/>
            </a:pPr>
            <a:r>
              <a:rPr lang="en-GB" sz="4400" b="1" dirty="0">
                <a:solidFill>
                  <a:srgbClr val="7030A0"/>
                </a:solidFill>
              </a:rPr>
              <a:t>Use separate AWS account for each HUB environment.</a:t>
            </a:r>
          </a:p>
        </p:txBody>
      </p:sp>
      <p:sp>
        <p:nvSpPr>
          <p:cNvPr id="15" name="Rectangle: Rounded Corners 14">
            <a:extLst>
              <a:ext uri="{FF2B5EF4-FFF2-40B4-BE49-F238E27FC236}">
                <a16:creationId xmlns:a16="http://schemas.microsoft.com/office/drawing/2014/main" id="{7B7A1E26-1655-FC72-2C76-9975B713B80E}"/>
              </a:ext>
            </a:extLst>
          </p:cNvPr>
          <p:cNvSpPr/>
          <p:nvPr/>
        </p:nvSpPr>
        <p:spPr>
          <a:xfrm>
            <a:off x="8186166" y="4537710"/>
            <a:ext cx="3035808" cy="859536"/>
          </a:xfrm>
          <a:prstGeom prst="roundRect">
            <a:avLst/>
          </a:prstGeom>
          <a:solidFill>
            <a:srgbClr val="854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7F275CEF-EE7A-3424-3365-E0A7772F3ABC}"/>
              </a:ext>
            </a:extLst>
          </p:cNvPr>
          <p:cNvSpPr/>
          <p:nvPr/>
        </p:nvSpPr>
        <p:spPr>
          <a:xfrm>
            <a:off x="19232118" y="4537710"/>
            <a:ext cx="3035808" cy="859536"/>
          </a:xfrm>
          <a:prstGeom prst="roundRect">
            <a:avLst/>
          </a:prstGeom>
          <a:solidFill>
            <a:srgbClr val="FF3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7BF037A-C6A3-28F2-2195-8D723F4FCE8D}"/>
              </a:ext>
            </a:extLst>
          </p:cNvPr>
          <p:cNvSpPr/>
          <p:nvPr/>
        </p:nvSpPr>
        <p:spPr>
          <a:xfrm>
            <a:off x="18132115" y="5884268"/>
            <a:ext cx="3035808" cy="859536"/>
          </a:xfrm>
          <a:prstGeom prst="roundRect">
            <a:avLst/>
          </a:prstGeom>
          <a:solidFill>
            <a:srgbClr val="FF93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02F8ADC-43B3-4D28-B917-4B40E38C56B8}"/>
              </a:ext>
            </a:extLst>
          </p:cNvPr>
          <p:cNvSpPr/>
          <p:nvPr/>
        </p:nvSpPr>
        <p:spPr>
          <a:xfrm>
            <a:off x="10929464" y="7086497"/>
            <a:ext cx="3719985" cy="4035295"/>
          </a:xfrm>
          <a:prstGeom prst="roundRect">
            <a:avLst>
              <a:gd name="adj" fmla="val 79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36B5EAC-4848-B106-A495-DC36064912A8}"/>
              </a:ext>
            </a:extLst>
          </p:cNvPr>
          <p:cNvSpPr/>
          <p:nvPr/>
        </p:nvSpPr>
        <p:spPr>
          <a:xfrm>
            <a:off x="15753774" y="7086497"/>
            <a:ext cx="3719985" cy="4035295"/>
          </a:xfrm>
          <a:prstGeom prst="roundRect">
            <a:avLst>
              <a:gd name="adj" fmla="val 794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85A6FB4-D348-1364-1781-692F81F02233}"/>
              </a:ext>
            </a:extLst>
          </p:cNvPr>
          <p:cNvSpPr/>
          <p:nvPr/>
        </p:nvSpPr>
        <p:spPr>
          <a:xfrm>
            <a:off x="11365568" y="7432915"/>
            <a:ext cx="3035808" cy="1090455"/>
          </a:xfrm>
          <a:prstGeom prst="roundRect">
            <a:avLst/>
          </a:prstGeom>
          <a:solidFill>
            <a:srgbClr val="B58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AC4A3C8-DECA-6BFF-C317-DD5A4EE59A57}"/>
              </a:ext>
            </a:extLst>
          </p:cNvPr>
          <p:cNvSpPr/>
          <p:nvPr/>
        </p:nvSpPr>
        <p:spPr>
          <a:xfrm>
            <a:off x="11365568" y="8680117"/>
            <a:ext cx="3035808" cy="1090455"/>
          </a:xfrm>
          <a:prstGeom prst="roundRect">
            <a:avLst/>
          </a:prstGeom>
          <a:solidFill>
            <a:srgbClr val="B580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12040A40-3517-810B-1DB0-09272825FD7F}"/>
              </a:ext>
            </a:extLst>
          </p:cNvPr>
          <p:cNvSpPr/>
          <p:nvPr/>
        </p:nvSpPr>
        <p:spPr>
          <a:xfrm>
            <a:off x="16095862" y="7432916"/>
            <a:ext cx="3035808" cy="1090454"/>
          </a:xfrm>
          <a:prstGeom prst="roundRect">
            <a:avLst/>
          </a:prstGeom>
          <a:solidFill>
            <a:srgbClr val="FF93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B820DF4D-BB10-8C86-1CF5-E5CB7AA08D32}"/>
              </a:ext>
            </a:extLst>
          </p:cNvPr>
          <p:cNvCxnSpPr>
            <a:cxnSpLocks/>
            <a:stCxn id="15" idx="1"/>
            <a:endCxn id="10" idx="1"/>
          </p:cNvCxnSpPr>
          <p:nvPr/>
        </p:nvCxnSpPr>
        <p:spPr>
          <a:xfrm rot="10800000" flipH="1" flipV="1">
            <a:off x="8186165" y="4967478"/>
            <a:ext cx="1100003" cy="1346558"/>
          </a:xfrm>
          <a:prstGeom prst="bentConnector3">
            <a:avLst>
              <a:gd name="adj1" fmla="val -20782"/>
            </a:avLst>
          </a:prstGeom>
          <a:ln w="25400" cap="rnd">
            <a:solidFill>
              <a:schemeClr val="bg1">
                <a:lumMod val="65000"/>
              </a:schemeClr>
            </a:solidFill>
            <a:round/>
            <a:tailEnd type="oval" w="lg" len="lg"/>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EE8D5A8D-B2BB-501E-5913-F7F8A05CEC5D}"/>
              </a:ext>
            </a:extLst>
          </p:cNvPr>
          <p:cNvCxnSpPr>
            <a:cxnSpLocks/>
            <a:stCxn id="10" idx="2"/>
            <a:endCxn id="20" idx="1"/>
          </p:cNvCxnSpPr>
          <p:nvPr/>
        </p:nvCxnSpPr>
        <p:spPr>
          <a:xfrm rot="16200000" flipH="1">
            <a:off x="10467651" y="7080225"/>
            <a:ext cx="1234339" cy="561495"/>
          </a:xfrm>
          <a:prstGeom prst="bentConnector2">
            <a:avLst/>
          </a:prstGeom>
          <a:ln w="25400">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C9CE174-0E53-26FC-FDEF-0FD22E84AC1D}"/>
              </a:ext>
            </a:extLst>
          </p:cNvPr>
          <p:cNvCxnSpPr>
            <a:cxnSpLocks/>
            <a:stCxn id="10" idx="2"/>
            <a:endCxn id="21" idx="1"/>
          </p:cNvCxnSpPr>
          <p:nvPr/>
        </p:nvCxnSpPr>
        <p:spPr>
          <a:xfrm rot="16200000" flipH="1">
            <a:off x="9844050" y="7703826"/>
            <a:ext cx="2481541" cy="561495"/>
          </a:xfrm>
          <a:prstGeom prst="bentConnector2">
            <a:avLst/>
          </a:prstGeom>
          <a:ln w="25400" cap="rnd">
            <a:solidFill>
              <a:schemeClr val="bg1">
                <a:lumMod val="65000"/>
              </a:schemeClr>
            </a:solidFill>
            <a:round/>
            <a:tailEnd type="oval" w="lg" len="lg"/>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1DE7E20-BF23-FC00-3626-B922773587DD}"/>
              </a:ext>
            </a:extLst>
          </p:cNvPr>
          <p:cNvCxnSpPr>
            <a:cxnSpLocks/>
          </p:cNvCxnSpPr>
          <p:nvPr/>
        </p:nvCxnSpPr>
        <p:spPr>
          <a:xfrm rot="10800000" flipV="1">
            <a:off x="21167923" y="4967477"/>
            <a:ext cx="1100003" cy="1346558"/>
          </a:xfrm>
          <a:prstGeom prst="bentConnector3">
            <a:avLst>
              <a:gd name="adj1" fmla="val -20782"/>
            </a:avLst>
          </a:prstGeom>
          <a:ln w="25400" cap="rnd">
            <a:solidFill>
              <a:schemeClr val="bg1">
                <a:lumMod val="65000"/>
              </a:schemeClr>
            </a:solidFill>
            <a:round/>
            <a:tailEnd type="oval" w="lg" len="lg"/>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62C66CA1-EC85-0D3C-E123-349ACB9B1C6D}"/>
              </a:ext>
            </a:extLst>
          </p:cNvPr>
          <p:cNvCxnSpPr>
            <a:cxnSpLocks/>
          </p:cNvCxnSpPr>
          <p:nvPr/>
        </p:nvCxnSpPr>
        <p:spPr>
          <a:xfrm rot="5400000">
            <a:off x="18831405" y="7022496"/>
            <a:ext cx="1118880" cy="561495"/>
          </a:xfrm>
          <a:prstGeom prst="bentConnector2">
            <a:avLst/>
          </a:prstGeom>
          <a:ln w="25400">
            <a:solidFill>
              <a:schemeClr val="bg1">
                <a:lumMod val="65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387E486-50FE-7C3E-59D3-EEDCAC55B349}"/>
              </a:ext>
            </a:extLst>
          </p:cNvPr>
          <p:cNvSpPr txBox="1"/>
          <p:nvPr/>
        </p:nvSpPr>
        <p:spPr>
          <a:xfrm>
            <a:off x="8564201" y="4676852"/>
            <a:ext cx="2365263" cy="523220"/>
          </a:xfrm>
          <a:prstGeom prst="rect">
            <a:avLst/>
          </a:prstGeom>
          <a:noFill/>
        </p:spPr>
        <p:txBody>
          <a:bodyPr wrap="none" rtlCol="0">
            <a:spAutoFit/>
          </a:bodyPr>
          <a:lstStyle/>
          <a:p>
            <a:pPr marL="0" algn="l"/>
            <a:r>
              <a:rPr lang="en-US" sz="2800" dirty="0">
                <a:solidFill>
                  <a:schemeClr val="bg1"/>
                </a:solidFill>
              </a:rPr>
              <a:t>AWS Account</a:t>
            </a:r>
          </a:p>
        </p:txBody>
      </p:sp>
      <p:sp>
        <p:nvSpPr>
          <p:cNvPr id="29" name="TextBox 28">
            <a:extLst>
              <a:ext uri="{FF2B5EF4-FFF2-40B4-BE49-F238E27FC236}">
                <a16:creationId xmlns:a16="http://schemas.microsoft.com/office/drawing/2014/main" id="{CD23E778-C163-EE35-3A7A-CCEDDEDB861B}"/>
              </a:ext>
            </a:extLst>
          </p:cNvPr>
          <p:cNvSpPr txBox="1"/>
          <p:nvPr/>
        </p:nvSpPr>
        <p:spPr>
          <a:xfrm>
            <a:off x="19567390" y="4676852"/>
            <a:ext cx="2365263" cy="523220"/>
          </a:xfrm>
          <a:prstGeom prst="rect">
            <a:avLst/>
          </a:prstGeom>
          <a:noFill/>
        </p:spPr>
        <p:txBody>
          <a:bodyPr wrap="none" rtlCol="0">
            <a:spAutoFit/>
          </a:bodyPr>
          <a:lstStyle/>
          <a:p>
            <a:pPr marL="0" algn="l"/>
            <a:r>
              <a:rPr lang="en-US" sz="2800" dirty="0">
                <a:solidFill>
                  <a:schemeClr val="bg1"/>
                </a:solidFill>
              </a:rPr>
              <a:t>AWS Account</a:t>
            </a:r>
          </a:p>
        </p:txBody>
      </p:sp>
      <p:sp>
        <p:nvSpPr>
          <p:cNvPr id="30" name="TextBox 29">
            <a:extLst>
              <a:ext uri="{FF2B5EF4-FFF2-40B4-BE49-F238E27FC236}">
                <a16:creationId xmlns:a16="http://schemas.microsoft.com/office/drawing/2014/main" id="{81A2A7DE-78E6-0A41-E9FB-221B4681B2DA}"/>
              </a:ext>
            </a:extLst>
          </p:cNvPr>
          <p:cNvSpPr txBox="1"/>
          <p:nvPr/>
        </p:nvSpPr>
        <p:spPr>
          <a:xfrm>
            <a:off x="10121445" y="6026750"/>
            <a:ext cx="1530511" cy="523220"/>
          </a:xfrm>
          <a:prstGeom prst="rect">
            <a:avLst/>
          </a:prstGeom>
          <a:noFill/>
        </p:spPr>
        <p:txBody>
          <a:bodyPr wrap="square" rtlCol="0">
            <a:spAutoFit/>
          </a:bodyPr>
          <a:lstStyle/>
          <a:p>
            <a:pPr marL="0" algn="l"/>
            <a:r>
              <a:rPr lang="en-US" sz="2800" dirty="0"/>
              <a:t>Tenant</a:t>
            </a:r>
          </a:p>
        </p:txBody>
      </p:sp>
      <p:sp>
        <p:nvSpPr>
          <p:cNvPr id="31" name="TextBox 30">
            <a:extLst>
              <a:ext uri="{FF2B5EF4-FFF2-40B4-BE49-F238E27FC236}">
                <a16:creationId xmlns:a16="http://schemas.microsoft.com/office/drawing/2014/main" id="{2E28C096-F29C-CA68-37D3-63A6DBF464A2}"/>
              </a:ext>
            </a:extLst>
          </p:cNvPr>
          <p:cNvSpPr txBox="1"/>
          <p:nvPr/>
        </p:nvSpPr>
        <p:spPr>
          <a:xfrm>
            <a:off x="19170081" y="6026750"/>
            <a:ext cx="1265346" cy="523220"/>
          </a:xfrm>
          <a:prstGeom prst="rect">
            <a:avLst/>
          </a:prstGeom>
          <a:noFill/>
        </p:spPr>
        <p:txBody>
          <a:bodyPr wrap="none" rtlCol="0">
            <a:spAutoFit/>
          </a:bodyPr>
          <a:lstStyle/>
          <a:p>
            <a:pPr marL="0" algn="l"/>
            <a:r>
              <a:rPr lang="en-US" sz="2800" dirty="0"/>
              <a:t>Tenant</a:t>
            </a:r>
          </a:p>
        </p:txBody>
      </p:sp>
      <p:sp>
        <p:nvSpPr>
          <p:cNvPr id="32" name="TextBox 31">
            <a:extLst>
              <a:ext uri="{FF2B5EF4-FFF2-40B4-BE49-F238E27FC236}">
                <a16:creationId xmlns:a16="http://schemas.microsoft.com/office/drawing/2014/main" id="{ED229DE3-AA66-0111-6128-18789C8A21AF}"/>
              </a:ext>
            </a:extLst>
          </p:cNvPr>
          <p:cNvSpPr txBox="1"/>
          <p:nvPr/>
        </p:nvSpPr>
        <p:spPr>
          <a:xfrm>
            <a:off x="11707656" y="7554348"/>
            <a:ext cx="2549788" cy="954107"/>
          </a:xfrm>
          <a:prstGeom prst="rect">
            <a:avLst/>
          </a:prstGeom>
          <a:noFill/>
        </p:spPr>
        <p:txBody>
          <a:bodyPr wrap="square" rtlCol="0">
            <a:spAutoFit/>
          </a:bodyPr>
          <a:lstStyle/>
          <a:p>
            <a:pPr marL="0" algn="l"/>
            <a:r>
              <a:rPr lang="en-US" sz="2800" dirty="0"/>
              <a:t>Environment</a:t>
            </a:r>
          </a:p>
          <a:p>
            <a:pPr marL="0" algn="l"/>
            <a:r>
              <a:rPr lang="en-US" sz="2800" dirty="0"/>
              <a:t>UAT</a:t>
            </a:r>
          </a:p>
        </p:txBody>
      </p:sp>
      <p:sp>
        <p:nvSpPr>
          <p:cNvPr id="33" name="TextBox 32">
            <a:extLst>
              <a:ext uri="{FF2B5EF4-FFF2-40B4-BE49-F238E27FC236}">
                <a16:creationId xmlns:a16="http://schemas.microsoft.com/office/drawing/2014/main" id="{E50B919F-145D-8FDF-DC31-4ABFFCAC0468}"/>
              </a:ext>
            </a:extLst>
          </p:cNvPr>
          <p:cNvSpPr txBox="1"/>
          <p:nvPr/>
        </p:nvSpPr>
        <p:spPr>
          <a:xfrm>
            <a:off x="11707656" y="8768057"/>
            <a:ext cx="2549788" cy="954107"/>
          </a:xfrm>
          <a:prstGeom prst="rect">
            <a:avLst/>
          </a:prstGeom>
          <a:noFill/>
        </p:spPr>
        <p:txBody>
          <a:bodyPr wrap="square" rtlCol="0">
            <a:spAutoFit/>
          </a:bodyPr>
          <a:lstStyle/>
          <a:p>
            <a:pPr marL="0" algn="l"/>
            <a:r>
              <a:rPr lang="en-US" sz="2800" dirty="0"/>
              <a:t>Environment</a:t>
            </a:r>
          </a:p>
          <a:p>
            <a:pPr marL="0" algn="l"/>
            <a:r>
              <a:rPr lang="en-US" sz="2800" dirty="0"/>
              <a:t>Staging</a:t>
            </a:r>
          </a:p>
        </p:txBody>
      </p:sp>
      <p:sp>
        <p:nvSpPr>
          <p:cNvPr id="34" name="TextBox 33">
            <a:extLst>
              <a:ext uri="{FF2B5EF4-FFF2-40B4-BE49-F238E27FC236}">
                <a16:creationId xmlns:a16="http://schemas.microsoft.com/office/drawing/2014/main" id="{155B652F-B8F6-B850-E1B1-2894E82029A7}"/>
              </a:ext>
            </a:extLst>
          </p:cNvPr>
          <p:cNvSpPr txBox="1"/>
          <p:nvPr/>
        </p:nvSpPr>
        <p:spPr>
          <a:xfrm>
            <a:off x="16338872" y="7554348"/>
            <a:ext cx="2549788" cy="954107"/>
          </a:xfrm>
          <a:prstGeom prst="rect">
            <a:avLst/>
          </a:prstGeom>
          <a:noFill/>
        </p:spPr>
        <p:txBody>
          <a:bodyPr wrap="square" rtlCol="0">
            <a:spAutoFit/>
          </a:bodyPr>
          <a:lstStyle/>
          <a:p>
            <a:pPr marL="0" algn="l"/>
            <a:r>
              <a:rPr lang="en-US" sz="2800" dirty="0"/>
              <a:t>Environment</a:t>
            </a:r>
          </a:p>
          <a:p>
            <a:pPr marL="0" algn="l"/>
            <a:r>
              <a:rPr lang="en-US" sz="2800" dirty="0"/>
              <a:t>Production</a:t>
            </a:r>
          </a:p>
        </p:txBody>
      </p:sp>
      <p:sp>
        <p:nvSpPr>
          <p:cNvPr id="3" name="Rectangle 2">
            <a:extLst>
              <a:ext uri="{FF2B5EF4-FFF2-40B4-BE49-F238E27FC236}">
                <a16:creationId xmlns:a16="http://schemas.microsoft.com/office/drawing/2014/main" id="{3BA1435A-6612-F94B-9F5E-DF8F80C4AF8C}"/>
              </a:ext>
            </a:extLst>
          </p:cNvPr>
          <p:cNvSpPr/>
          <p:nvPr/>
        </p:nvSpPr>
        <p:spPr>
          <a:xfrm>
            <a:off x="1676619" y="2647664"/>
            <a:ext cx="2351926" cy="1323439"/>
          </a:xfrm>
          <a:prstGeom prst="rect">
            <a:avLst/>
          </a:prstGeom>
        </p:spPr>
        <p:txBody>
          <a:bodyPr wrap="none">
            <a:spAutoFit/>
          </a:bodyPr>
          <a:lstStyle/>
          <a:p>
            <a:r>
              <a:rPr lang="en-US" sz="8000" b="1" dirty="0">
                <a:solidFill>
                  <a:schemeClr val="accent6">
                    <a:lumMod val="75000"/>
                  </a:schemeClr>
                </a:solidFill>
              </a:rPr>
              <a:t>Plan</a:t>
            </a:r>
            <a:endParaRPr lang="en-US" sz="8000" b="1" dirty="0"/>
          </a:p>
        </p:txBody>
      </p:sp>
    </p:spTree>
    <p:extLst>
      <p:ext uri="{BB962C8B-B14F-4D97-AF65-F5344CB8AC3E}">
        <p14:creationId xmlns:p14="http://schemas.microsoft.com/office/powerpoint/2010/main" val="2661288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E224-3A6C-1C1C-12C6-431D99673634}"/>
              </a:ext>
            </a:extLst>
          </p:cNvPr>
          <p:cNvSpPr>
            <a:spLocks noGrp="1"/>
          </p:cNvSpPr>
          <p:nvPr>
            <p:ph type="title"/>
          </p:nvPr>
        </p:nvSpPr>
        <p:spPr/>
        <p:txBody>
          <a:bodyPr/>
          <a:lstStyle/>
          <a:p>
            <a:r>
              <a:rPr lang="en-US" sz="8800" dirty="0"/>
              <a:t>Deploying Hub </a:t>
            </a:r>
            <a:r>
              <a:rPr lang="en-US" dirty="0" err="1"/>
              <a:t>Env</a:t>
            </a:r>
            <a:r>
              <a:rPr lang="en-US" sz="8800" dirty="0" err="1"/>
              <a:t>s</a:t>
            </a:r>
            <a:r>
              <a:rPr lang="en-US" sz="8800" dirty="0"/>
              <a:t> from scratch</a:t>
            </a:r>
            <a:endParaRPr lang="en-GB" sz="4800" dirty="0">
              <a:solidFill>
                <a:schemeClr val="accent6">
                  <a:lumMod val="75000"/>
                </a:schemeClr>
              </a:solidFill>
            </a:endParaRPr>
          </a:p>
        </p:txBody>
      </p:sp>
      <p:sp>
        <p:nvSpPr>
          <p:cNvPr id="9" name="Slide Number Placeholder 3">
            <a:extLst>
              <a:ext uri="{FF2B5EF4-FFF2-40B4-BE49-F238E27FC236}">
                <a16:creationId xmlns:a16="http://schemas.microsoft.com/office/drawing/2014/main" id="{344B1A81-D27D-48BC-0C06-F325F352ED33}"/>
              </a:ext>
            </a:extLst>
          </p:cNvPr>
          <p:cNvSpPr txBox="1">
            <a:spLocks/>
          </p:cNvSpPr>
          <p:nvPr/>
        </p:nvSpPr>
        <p:spPr>
          <a:xfrm>
            <a:off x="17375843" y="12865101"/>
            <a:ext cx="5487114" cy="730250"/>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rgbClr val="005A83"/>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0AF9D7A-5BEE-9245-944A-197F51D542D9}" type="slidenum">
              <a:rPr lang="en-US" smtClean="0"/>
              <a:pPr/>
              <a:t>7</a:t>
            </a:fld>
            <a:endParaRPr lang="en-US"/>
          </a:p>
        </p:txBody>
      </p:sp>
      <p:sp>
        <p:nvSpPr>
          <p:cNvPr id="26" name="Rectangle 25">
            <a:extLst>
              <a:ext uri="{FF2B5EF4-FFF2-40B4-BE49-F238E27FC236}">
                <a16:creationId xmlns:a16="http://schemas.microsoft.com/office/drawing/2014/main" id="{9CF5C9F7-5901-7346-9CD0-5F3DAEA5D7E9}"/>
              </a:ext>
            </a:extLst>
          </p:cNvPr>
          <p:cNvSpPr/>
          <p:nvPr/>
        </p:nvSpPr>
        <p:spPr>
          <a:xfrm>
            <a:off x="1676619" y="2647664"/>
            <a:ext cx="2351926" cy="1323439"/>
          </a:xfrm>
          <a:prstGeom prst="rect">
            <a:avLst/>
          </a:prstGeom>
        </p:spPr>
        <p:txBody>
          <a:bodyPr wrap="none">
            <a:spAutoFit/>
          </a:bodyPr>
          <a:lstStyle/>
          <a:p>
            <a:r>
              <a:rPr lang="en-US" sz="8000" b="1" dirty="0">
                <a:solidFill>
                  <a:schemeClr val="accent6">
                    <a:lumMod val="75000"/>
                  </a:schemeClr>
                </a:solidFill>
              </a:rPr>
              <a:t>Plan</a:t>
            </a:r>
            <a:endParaRPr lang="en-US" sz="8000" b="1" dirty="0"/>
          </a:p>
        </p:txBody>
      </p:sp>
      <p:sp>
        <p:nvSpPr>
          <p:cNvPr id="29" name="Rectangle 28">
            <a:extLst>
              <a:ext uri="{FF2B5EF4-FFF2-40B4-BE49-F238E27FC236}">
                <a16:creationId xmlns:a16="http://schemas.microsoft.com/office/drawing/2014/main" id="{52C0397A-4CD2-674D-BB0A-2620F19FDFED}"/>
              </a:ext>
            </a:extLst>
          </p:cNvPr>
          <p:cNvSpPr/>
          <p:nvPr/>
        </p:nvSpPr>
        <p:spPr>
          <a:xfrm>
            <a:off x="1676619" y="4410941"/>
            <a:ext cx="6666345" cy="18946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0" name="Content Placeholder 2">
            <a:extLst>
              <a:ext uri="{FF2B5EF4-FFF2-40B4-BE49-F238E27FC236}">
                <a16:creationId xmlns:a16="http://schemas.microsoft.com/office/drawing/2014/main" id="{E24B4D6C-702C-9747-B2BA-6014CAC1DFBA}"/>
              </a:ext>
            </a:extLst>
          </p:cNvPr>
          <p:cNvSpPr>
            <a:spLocks noGrp="1"/>
          </p:cNvSpPr>
          <p:nvPr>
            <p:ph idx="1"/>
          </p:nvPr>
        </p:nvSpPr>
        <p:spPr>
          <a:xfrm>
            <a:off x="2132976" y="4840479"/>
            <a:ext cx="5753629" cy="1198371"/>
          </a:xfrm>
        </p:spPr>
        <p:txBody>
          <a:bodyPr>
            <a:normAutofit/>
          </a:bodyPr>
          <a:lstStyle/>
          <a:p>
            <a:pPr marL="0" indent="0">
              <a:lnSpc>
                <a:spcPct val="100000"/>
              </a:lnSpc>
              <a:buNone/>
            </a:pPr>
            <a:r>
              <a:rPr lang="en-GB" sz="3200" dirty="0">
                <a:solidFill>
                  <a:srgbClr val="7030A0"/>
                </a:solidFill>
              </a:rPr>
              <a:t>Setup a domain name with Route53 public hosted zone</a:t>
            </a:r>
          </a:p>
        </p:txBody>
      </p:sp>
      <p:sp>
        <p:nvSpPr>
          <p:cNvPr id="31" name="Rectangle 30">
            <a:extLst>
              <a:ext uri="{FF2B5EF4-FFF2-40B4-BE49-F238E27FC236}">
                <a16:creationId xmlns:a16="http://schemas.microsoft.com/office/drawing/2014/main" id="{6644B8C9-5E42-7749-A68E-6F07D3967E14}"/>
              </a:ext>
            </a:extLst>
          </p:cNvPr>
          <p:cNvSpPr/>
          <p:nvPr/>
        </p:nvSpPr>
        <p:spPr>
          <a:xfrm>
            <a:off x="1676620" y="4410941"/>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2" name="Rectangle 31">
            <a:extLst>
              <a:ext uri="{FF2B5EF4-FFF2-40B4-BE49-F238E27FC236}">
                <a16:creationId xmlns:a16="http://schemas.microsoft.com/office/drawing/2014/main" id="{51761171-E3EE-EB48-91B8-A14373AE188A}"/>
              </a:ext>
            </a:extLst>
          </p:cNvPr>
          <p:cNvSpPr/>
          <p:nvPr/>
        </p:nvSpPr>
        <p:spPr>
          <a:xfrm>
            <a:off x="8860413" y="4410941"/>
            <a:ext cx="6666345" cy="244705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33" name="Content Placeholder 2">
            <a:extLst>
              <a:ext uri="{FF2B5EF4-FFF2-40B4-BE49-F238E27FC236}">
                <a16:creationId xmlns:a16="http://schemas.microsoft.com/office/drawing/2014/main" id="{C8F68D9D-49D7-954A-9746-D2393CA0677E}"/>
              </a:ext>
            </a:extLst>
          </p:cNvPr>
          <p:cNvSpPr txBox="1">
            <a:spLocks/>
          </p:cNvSpPr>
          <p:nvPr/>
        </p:nvSpPr>
        <p:spPr>
          <a:xfrm>
            <a:off x="9316770" y="4840479"/>
            <a:ext cx="5753629" cy="1693671"/>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dirty="0">
                <a:solidFill>
                  <a:srgbClr val="7030A0"/>
                </a:solidFill>
              </a:rPr>
              <a:t>Configure EBS’s size to be 500GB and share 100 GB of it to Loki log storage.</a:t>
            </a:r>
            <a:endParaRPr lang="en-GB" sz="3200" dirty="0">
              <a:solidFill>
                <a:srgbClr val="7030A0"/>
              </a:solidFill>
            </a:endParaRPr>
          </a:p>
        </p:txBody>
      </p:sp>
      <p:sp>
        <p:nvSpPr>
          <p:cNvPr id="34" name="Rectangle 33">
            <a:extLst>
              <a:ext uri="{FF2B5EF4-FFF2-40B4-BE49-F238E27FC236}">
                <a16:creationId xmlns:a16="http://schemas.microsoft.com/office/drawing/2014/main" id="{D1F2DDC0-1887-8F47-9EAD-193341AFC5D9}"/>
              </a:ext>
            </a:extLst>
          </p:cNvPr>
          <p:cNvSpPr/>
          <p:nvPr/>
        </p:nvSpPr>
        <p:spPr>
          <a:xfrm>
            <a:off x="8860414" y="4410941"/>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3" name="Rectangle 52">
            <a:extLst>
              <a:ext uri="{FF2B5EF4-FFF2-40B4-BE49-F238E27FC236}">
                <a16:creationId xmlns:a16="http://schemas.microsoft.com/office/drawing/2014/main" id="{D136AD64-9C62-7743-99CF-2635BD648625}"/>
              </a:ext>
            </a:extLst>
          </p:cNvPr>
          <p:cNvSpPr/>
          <p:nvPr/>
        </p:nvSpPr>
        <p:spPr>
          <a:xfrm>
            <a:off x="1642369" y="6628730"/>
            <a:ext cx="6666345" cy="14686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4" name="Content Placeholder 2">
            <a:extLst>
              <a:ext uri="{FF2B5EF4-FFF2-40B4-BE49-F238E27FC236}">
                <a16:creationId xmlns:a16="http://schemas.microsoft.com/office/drawing/2014/main" id="{89BD65BF-F93A-074C-A116-608A27D2136A}"/>
              </a:ext>
            </a:extLst>
          </p:cNvPr>
          <p:cNvSpPr txBox="1">
            <a:spLocks/>
          </p:cNvSpPr>
          <p:nvPr/>
        </p:nvSpPr>
        <p:spPr>
          <a:xfrm>
            <a:off x="2098726" y="7058269"/>
            <a:ext cx="5753629" cy="82929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dirty="0">
                <a:solidFill>
                  <a:srgbClr val="7030A0"/>
                </a:solidFill>
              </a:rPr>
              <a:t>Prepare SOPs and Runbooks</a:t>
            </a:r>
            <a:endParaRPr lang="en-GB" sz="3200" dirty="0">
              <a:solidFill>
                <a:srgbClr val="7030A0"/>
              </a:solidFill>
            </a:endParaRPr>
          </a:p>
        </p:txBody>
      </p:sp>
      <p:sp>
        <p:nvSpPr>
          <p:cNvPr id="55" name="Rectangle 54">
            <a:extLst>
              <a:ext uri="{FF2B5EF4-FFF2-40B4-BE49-F238E27FC236}">
                <a16:creationId xmlns:a16="http://schemas.microsoft.com/office/drawing/2014/main" id="{5B489415-A8EE-044A-94DC-EA8D20B292E8}"/>
              </a:ext>
            </a:extLst>
          </p:cNvPr>
          <p:cNvSpPr/>
          <p:nvPr/>
        </p:nvSpPr>
        <p:spPr>
          <a:xfrm>
            <a:off x="1642370" y="6628730"/>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6" name="Rectangle 55">
            <a:extLst>
              <a:ext uri="{FF2B5EF4-FFF2-40B4-BE49-F238E27FC236}">
                <a16:creationId xmlns:a16="http://schemas.microsoft.com/office/drawing/2014/main" id="{B6E4356B-1382-8346-8AFF-7A0F6DAB474C}"/>
              </a:ext>
            </a:extLst>
          </p:cNvPr>
          <p:cNvSpPr/>
          <p:nvPr/>
        </p:nvSpPr>
        <p:spPr>
          <a:xfrm>
            <a:off x="1642368" y="8294069"/>
            <a:ext cx="6666345" cy="261051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7" name="Content Placeholder 2">
            <a:extLst>
              <a:ext uri="{FF2B5EF4-FFF2-40B4-BE49-F238E27FC236}">
                <a16:creationId xmlns:a16="http://schemas.microsoft.com/office/drawing/2014/main" id="{FE3861EA-B468-3E40-A2A4-77A92FDAC6D8}"/>
              </a:ext>
            </a:extLst>
          </p:cNvPr>
          <p:cNvSpPr txBox="1">
            <a:spLocks/>
          </p:cNvSpPr>
          <p:nvPr/>
        </p:nvSpPr>
        <p:spPr>
          <a:xfrm>
            <a:off x="2098725" y="8723607"/>
            <a:ext cx="5753629" cy="1742161"/>
          </a:xfrm>
          <a:prstGeom prst="rect">
            <a:avLst/>
          </a:prstGeom>
        </p:spPr>
        <p:txBody>
          <a:bodyPr vert="horz" lIns="91440" tIns="45720" rIns="91440" bIns="45720" rtlCol="0">
            <a:normAutofit/>
          </a:bodyPr>
          <a:lstStyle>
            <a:defPPr>
              <a:defRPr lang="en-US"/>
            </a:defPPr>
            <a:lvl1pPr indent="0" defTabSz="1828800">
              <a:lnSpc>
                <a:spcPct val="100000"/>
              </a:lnSpc>
              <a:spcBef>
                <a:spcPts val="2000"/>
              </a:spcBef>
              <a:buFont typeface="Arial" panose="020B0604020202020204" pitchFamily="34" charset="0"/>
              <a:buNone/>
              <a:defRPr sz="3200">
                <a:solidFill>
                  <a:schemeClr val="tx1">
                    <a:lumMod val="75000"/>
                    <a:lumOff val="25000"/>
                  </a:schemeClr>
                </a:solidFill>
              </a:defRPr>
            </a:lvl1pPr>
            <a:lvl2pPr marL="1371600" indent="-457200" defTabSz="1828800">
              <a:lnSpc>
                <a:spcPct val="90000"/>
              </a:lnSpc>
              <a:spcBef>
                <a:spcPts val="1000"/>
              </a:spcBef>
              <a:buFont typeface="Arial" panose="020B0604020202020204" pitchFamily="34" charset="0"/>
              <a:buChar char="•"/>
              <a:defRPr sz="4800"/>
            </a:lvl2pPr>
            <a:lvl3pPr marL="2286000" indent="-457200" defTabSz="1828800">
              <a:lnSpc>
                <a:spcPct val="90000"/>
              </a:lnSpc>
              <a:spcBef>
                <a:spcPts val="1000"/>
              </a:spcBef>
              <a:buFont typeface="Arial" panose="020B0604020202020204" pitchFamily="34" charset="0"/>
              <a:buChar char="•"/>
              <a:defRPr sz="4000"/>
            </a:lvl3pPr>
            <a:lvl4pPr marL="3200400" indent="-457200" defTabSz="1828800">
              <a:lnSpc>
                <a:spcPct val="90000"/>
              </a:lnSpc>
              <a:spcBef>
                <a:spcPts val="1000"/>
              </a:spcBef>
              <a:buFont typeface="Arial" panose="020B0604020202020204" pitchFamily="34" charset="0"/>
              <a:buChar char="•"/>
              <a:defRPr sz="3600"/>
            </a:lvl4pPr>
            <a:lvl5pPr marL="4114800" indent="-457200" defTabSz="1828800">
              <a:lnSpc>
                <a:spcPct val="90000"/>
              </a:lnSpc>
              <a:spcBef>
                <a:spcPts val="1000"/>
              </a:spcBef>
              <a:buFont typeface="Arial" panose="020B0604020202020204" pitchFamily="34" charset="0"/>
              <a:buChar char="•"/>
              <a:defRPr sz="3600"/>
            </a:lvl5pPr>
            <a:lvl6pPr marL="5029200" indent="-457200" defTabSz="1828800">
              <a:lnSpc>
                <a:spcPct val="90000"/>
              </a:lnSpc>
              <a:spcBef>
                <a:spcPts val="1000"/>
              </a:spcBef>
              <a:buFont typeface="Arial" panose="020B0604020202020204" pitchFamily="34" charset="0"/>
              <a:buChar char="•"/>
              <a:defRPr sz="3600"/>
            </a:lvl6pPr>
            <a:lvl7pPr marL="5943600" indent="-457200" defTabSz="1828800">
              <a:lnSpc>
                <a:spcPct val="90000"/>
              </a:lnSpc>
              <a:spcBef>
                <a:spcPts val="1000"/>
              </a:spcBef>
              <a:buFont typeface="Arial" panose="020B0604020202020204" pitchFamily="34" charset="0"/>
              <a:buChar char="•"/>
              <a:defRPr sz="3600"/>
            </a:lvl7pPr>
            <a:lvl8pPr marL="6858000" indent="-457200" defTabSz="1828800">
              <a:lnSpc>
                <a:spcPct val="90000"/>
              </a:lnSpc>
              <a:spcBef>
                <a:spcPts val="1000"/>
              </a:spcBef>
              <a:buFont typeface="Arial" panose="020B0604020202020204" pitchFamily="34" charset="0"/>
              <a:buChar char="•"/>
              <a:defRPr sz="3600"/>
            </a:lvl8pPr>
            <a:lvl9pPr marL="7772400" indent="-457200" defTabSz="1828800">
              <a:lnSpc>
                <a:spcPct val="90000"/>
              </a:lnSpc>
              <a:spcBef>
                <a:spcPts val="1000"/>
              </a:spcBef>
              <a:buFont typeface="Arial" panose="020B0604020202020204" pitchFamily="34" charset="0"/>
              <a:buChar char="•"/>
              <a:defRPr sz="3600"/>
            </a:lvl9pPr>
          </a:lstStyle>
          <a:p>
            <a:r>
              <a:rPr lang="en-GB" dirty="0">
                <a:solidFill>
                  <a:srgbClr val="7030A0"/>
                </a:solidFill>
              </a:rPr>
              <a:t>Disable unattended-upgrades to avoid random reboot, after deploying Tenant/HUB/PM4ML</a:t>
            </a:r>
          </a:p>
        </p:txBody>
      </p:sp>
      <p:sp>
        <p:nvSpPr>
          <p:cNvPr id="58" name="Rectangle 57">
            <a:extLst>
              <a:ext uri="{FF2B5EF4-FFF2-40B4-BE49-F238E27FC236}">
                <a16:creationId xmlns:a16="http://schemas.microsoft.com/office/drawing/2014/main" id="{C76CF201-EE9D-6343-A4E7-227A58F13832}"/>
              </a:ext>
            </a:extLst>
          </p:cNvPr>
          <p:cNvSpPr/>
          <p:nvPr/>
        </p:nvSpPr>
        <p:spPr>
          <a:xfrm>
            <a:off x="1642369" y="8294069"/>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59" name="Rectangle 58">
            <a:extLst>
              <a:ext uri="{FF2B5EF4-FFF2-40B4-BE49-F238E27FC236}">
                <a16:creationId xmlns:a16="http://schemas.microsoft.com/office/drawing/2014/main" id="{EC2A11AD-438B-8E43-AF96-B932D6E07D70}"/>
              </a:ext>
            </a:extLst>
          </p:cNvPr>
          <p:cNvSpPr/>
          <p:nvPr/>
        </p:nvSpPr>
        <p:spPr>
          <a:xfrm>
            <a:off x="8860412" y="7058268"/>
            <a:ext cx="6666345" cy="239750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60" name="Content Placeholder 2">
            <a:extLst>
              <a:ext uri="{FF2B5EF4-FFF2-40B4-BE49-F238E27FC236}">
                <a16:creationId xmlns:a16="http://schemas.microsoft.com/office/drawing/2014/main" id="{11DBB012-48AB-2940-9B94-52689314DCAE}"/>
              </a:ext>
            </a:extLst>
          </p:cNvPr>
          <p:cNvSpPr txBox="1">
            <a:spLocks/>
          </p:cNvSpPr>
          <p:nvPr/>
        </p:nvSpPr>
        <p:spPr>
          <a:xfrm>
            <a:off x="9316769" y="7487806"/>
            <a:ext cx="5753629" cy="1788251"/>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3200" dirty="0">
                <a:solidFill>
                  <a:srgbClr val="7030A0"/>
                </a:solidFill>
              </a:rPr>
              <a:t>Update log retention to 90days for Production Environment. (default is 72 hr)</a:t>
            </a:r>
          </a:p>
        </p:txBody>
      </p:sp>
      <p:sp>
        <p:nvSpPr>
          <p:cNvPr id="61" name="Rectangle 60">
            <a:extLst>
              <a:ext uri="{FF2B5EF4-FFF2-40B4-BE49-F238E27FC236}">
                <a16:creationId xmlns:a16="http://schemas.microsoft.com/office/drawing/2014/main" id="{1AEA8E2F-E381-4B4B-B0C7-56AE733C9C30}"/>
              </a:ext>
            </a:extLst>
          </p:cNvPr>
          <p:cNvSpPr/>
          <p:nvPr/>
        </p:nvSpPr>
        <p:spPr>
          <a:xfrm>
            <a:off x="8860413" y="7058268"/>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2" name="Rectangle 61">
            <a:extLst>
              <a:ext uri="{FF2B5EF4-FFF2-40B4-BE49-F238E27FC236}">
                <a16:creationId xmlns:a16="http://schemas.microsoft.com/office/drawing/2014/main" id="{2385BFFB-AB8A-E842-8963-DE52F628FBC7}"/>
              </a:ext>
            </a:extLst>
          </p:cNvPr>
          <p:cNvSpPr/>
          <p:nvPr/>
        </p:nvSpPr>
        <p:spPr>
          <a:xfrm>
            <a:off x="15983112" y="4470875"/>
            <a:ext cx="6666345" cy="28166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63" name="Content Placeholder 2">
            <a:extLst>
              <a:ext uri="{FF2B5EF4-FFF2-40B4-BE49-F238E27FC236}">
                <a16:creationId xmlns:a16="http://schemas.microsoft.com/office/drawing/2014/main" id="{12AB96AE-9024-844C-834C-5A7776AA9A04}"/>
              </a:ext>
            </a:extLst>
          </p:cNvPr>
          <p:cNvSpPr txBox="1">
            <a:spLocks/>
          </p:cNvSpPr>
          <p:nvPr/>
        </p:nvSpPr>
        <p:spPr>
          <a:xfrm>
            <a:off x="16439471" y="4840479"/>
            <a:ext cx="5753629" cy="2217789"/>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3200" dirty="0">
                <a:solidFill>
                  <a:srgbClr val="7030A0"/>
                </a:solidFill>
              </a:rPr>
              <a:t>Verify with /parties and /quote API calls after onboarding is done.</a:t>
            </a:r>
          </a:p>
        </p:txBody>
      </p:sp>
      <p:sp>
        <p:nvSpPr>
          <p:cNvPr id="64" name="Rectangle 63">
            <a:extLst>
              <a:ext uri="{FF2B5EF4-FFF2-40B4-BE49-F238E27FC236}">
                <a16:creationId xmlns:a16="http://schemas.microsoft.com/office/drawing/2014/main" id="{4F596647-608A-E840-AFDF-BD76672211B7}"/>
              </a:ext>
            </a:extLst>
          </p:cNvPr>
          <p:cNvSpPr/>
          <p:nvPr/>
        </p:nvSpPr>
        <p:spPr>
          <a:xfrm>
            <a:off x="15983115" y="4410941"/>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5" name="Rectangle 64">
            <a:extLst>
              <a:ext uri="{FF2B5EF4-FFF2-40B4-BE49-F238E27FC236}">
                <a16:creationId xmlns:a16="http://schemas.microsoft.com/office/drawing/2014/main" id="{AD9A9D85-2A0F-F34F-A99F-BA2343CD9438}"/>
              </a:ext>
            </a:extLst>
          </p:cNvPr>
          <p:cNvSpPr/>
          <p:nvPr/>
        </p:nvSpPr>
        <p:spPr>
          <a:xfrm>
            <a:off x="15983111" y="7667867"/>
            <a:ext cx="6666345" cy="21238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66" name="Content Placeholder 2">
            <a:extLst>
              <a:ext uri="{FF2B5EF4-FFF2-40B4-BE49-F238E27FC236}">
                <a16:creationId xmlns:a16="http://schemas.microsoft.com/office/drawing/2014/main" id="{9DF0A914-6567-1D4D-8142-D15356C8E425}"/>
              </a:ext>
            </a:extLst>
          </p:cNvPr>
          <p:cNvSpPr txBox="1">
            <a:spLocks/>
          </p:cNvSpPr>
          <p:nvPr/>
        </p:nvSpPr>
        <p:spPr>
          <a:xfrm>
            <a:off x="16439468" y="8097407"/>
            <a:ext cx="5753629" cy="1358368"/>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3200" dirty="0">
                <a:solidFill>
                  <a:srgbClr val="7030A0"/>
                </a:solidFill>
              </a:rPr>
              <a:t>Not to onboard internal PM4ML in Prod.</a:t>
            </a:r>
          </a:p>
        </p:txBody>
      </p:sp>
      <p:sp>
        <p:nvSpPr>
          <p:cNvPr id="67" name="Rectangle 66">
            <a:extLst>
              <a:ext uri="{FF2B5EF4-FFF2-40B4-BE49-F238E27FC236}">
                <a16:creationId xmlns:a16="http://schemas.microsoft.com/office/drawing/2014/main" id="{82C58553-9819-2D45-B4E3-4624D220AE9F}"/>
              </a:ext>
            </a:extLst>
          </p:cNvPr>
          <p:cNvSpPr/>
          <p:nvPr/>
        </p:nvSpPr>
        <p:spPr>
          <a:xfrm>
            <a:off x="15983112" y="7667868"/>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68" name="Rectangle 67">
            <a:extLst>
              <a:ext uri="{FF2B5EF4-FFF2-40B4-BE49-F238E27FC236}">
                <a16:creationId xmlns:a16="http://schemas.microsoft.com/office/drawing/2014/main" id="{989BAE63-298F-0E41-B201-E92E5A7866EC}"/>
              </a:ext>
            </a:extLst>
          </p:cNvPr>
          <p:cNvSpPr/>
          <p:nvPr/>
        </p:nvSpPr>
        <p:spPr>
          <a:xfrm>
            <a:off x="8860408" y="9656043"/>
            <a:ext cx="6666345" cy="14686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7030A0"/>
              </a:solidFill>
            </a:endParaRPr>
          </a:p>
        </p:txBody>
      </p:sp>
      <p:sp>
        <p:nvSpPr>
          <p:cNvPr id="69" name="Content Placeholder 2">
            <a:extLst>
              <a:ext uri="{FF2B5EF4-FFF2-40B4-BE49-F238E27FC236}">
                <a16:creationId xmlns:a16="http://schemas.microsoft.com/office/drawing/2014/main" id="{C2E2F2C2-B9A7-BB43-A08D-1FB9D9E3DB05}"/>
              </a:ext>
            </a:extLst>
          </p:cNvPr>
          <p:cNvSpPr txBox="1">
            <a:spLocks/>
          </p:cNvSpPr>
          <p:nvPr/>
        </p:nvSpPr>
        <p:spPr>
          <a:xfrm>
            <a:off x="9316765" y="10085582"/>
            <a:ext cx="5753629" cy="829296"/>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dirty="0">
                <a:solidFill>
                  <a:srgbClr val="7030A0"/>
                </a:solidFill>
              </a:rPr>
              <a:t>Verify with checklists.</a:t>
            </a:r>
            <a:endParaRPr lang="en-GB" sz="3200" dirty="0">
              <a:solidFill>
                <a:srgbClr val="7030A0"/>
              </a:solidFill>
            </a:endParaRPr>
          </a:p>
        </p:txBody>
      </p:sp>
      <p:sp>
        <p:nvSpPr>
          <p:cNvPr id="70" name="Rectangle 69">
            <a:extLst>
              <a:ext uri="{FF2B5EF4-FFF2-40B4-BE49-F238E27FC236}">
                <a16:creationId xmlns:a16="http://schemas.microsoft.com/office/drawing/2014/main" id="{BFF46CE7-9FE4-7041-AC9F-15A757D9A97A}"/>
              </a:ext>
            </a:extLst>
          </p:cNvPr>
          <p:cNvSpPr/>
          <p:nvPr/>
        </p:nvSpPr>
        <p:spPr>
          <a:xfrm>
            <a:off x="8860409" y="9656043"/>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Tree>
    <p:extLst>
      <p:ext uri="{BB962C8B-B14F-4D97-AF65-F5344CB8AC3E}">
        <p14:creationId xmlns:p14="http://schemas.microsoft.com/office/powerpoint/2010/main" val="281098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E224-3A6C-1C1C-12C6-431D99673634}"/>
              </a:ext>
            </a:extLst>
          </p:cNvPr>
          <p:cNvSpPr>
            <a:spLocks noGrp="1"/>
          </p:cNvSpPr>
          <p:nvPr>
            <p:ph type="title"/>
          </p:nvPr>
        </p:nvSpPr>
        <p:spPr/>
        <p:txBody>
          <a:bodyPr/>
          <a:lstStyle/>
          <a:p>
            <a:r>
              <a:rPr lang="en-US" sz="8800" dirty="0"/>
              <a:t>Deploying Hub </a:t>
            </a:r>
            <a:r>
              <a:rPr lang="en-US" dirty="0" err="1"/>
              <a:t>E</a:t>
            </a:r>
            <a:r>
              <a:rPr lang="en-US" sz="8800" dirty="0" err="1"/>
              <a:t>nvs</a:t>
            </a:r>
            <a:r>
              <a:rPr lang="en-US" sz="8800" dirty="0"/>
              <a:t> from scratch</a:t>
            </a:r>
            <a:endParaRPr lang="en-GB" sz="4800" dirty="0">
              <a:solidFill>
                <a:schemeClr val="accent6">
                  <a:lumMod val="75000"/>
                </a:schemeClr>
              </a:solidFill>
            </a:endParaRPr>
          </a:p>
        </p:txBody>
      </p:sp>
      <p:sp>
        <p:nvSpPr>
          <p:cNvPr id="4" name="Slide Number Placeholder 3">
            <a:extLst>
              <a:ext uri="{FF2B5EF4-FFF2-40B4-BE49-F238E27FC236}">
                <a16:creationId xmlns:a16="http://schemas.microsoft.com/office/drawing/2014/main" id="{2D9CB461-F60D-2826-A426-B55C13E7DB60}"/>
              </a:ext>
            </a:extLst>
          </p:cNvPr>
          <p:cNvSpPr>
            <a:spLocks noGrp="1"/>
          </p:cNvSpPr>
          <p:nvPr>
            <p:ph type="sldNum" sz="quarter" idx="12"/>
          </p:nvPr>
        </p:nvSpPr>
        <p:spPr/>
        <p:txBody>
          <a:bodyPr/>
          <a:lstStyle/>
          <a:p>
            <a:fld id="{20AF9D7A-5BEE-9245-944A-197F51D542D9}" type="slidenum">
              <a:rPr lang="en-US" smtClean="0"/>
              <a:t>8</a:t>
            </a:fld>
            <a:endParaRPr lang="en-US"/>
          </a:p>
        </p:txBody>
      </p:sp>
      <p:pic>
        <p:nvPicPr>
          <p:cNvPr id="35" name="Graphic 34" descr="Flag with solid fill">
            <a:extLst>
              <a:ext uri="{FF2B5EF4-FFF2-40B4-BE49-F238E27FC236}">
                <a16:creationId xmlns:a16="http://schemas.microsoft.com/office/drawing/2014/main" id="{03C8D479-8250-FC53-7141-3F6A7CD6ED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96855" y="2730149"/>
            <a:ext cx="1780822" cy="1780822"/>
          </a:xfrm>
          <a:prstGeom prst="rect">
            <a:avLst/>
          </a:prstGeom>
        </p:spPr>
      </p:pic>
      <p:pic>
        <p:nvPicPr>
          <p:cNvPr id="37" name="Graphic 36" descr="Take Off with solid fill">
            <a:extLst>
              <a:ext uri="{FF2B5EF4-FFF2-40B4-BE49-F238E27FC236}">
                <a16:creationId xmlns:a16="http://schemas.microsoft.com/office/drawing/2014/main" id="{0F751E19-FA93-19AC-9468-F21D10CCD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6618" y="9231057"/>
            <a:ext cx="1978445" cy="1978445"/>
          </a:xfrm>
          <a:prstGeom prst="rect">
            <a:avLst/>
          </a:prstGeom>
        </p:spPr>
      </p:pic>
      <p:sp>
        <p:nvSpPr>
          <p:cNvPr id="38" name="Rectangle: Rounded Corners 37">
            <a:extLst>
              <a:ext uri="{FF2B5EF4-FFF2-40B4-BE49-F238E27FC236}">
                <a16:creationId xmlns:a16="http://schemas.microsoft.com/office/drawing/2014/main" id="{79A77D97-082B-16B4-6E8B-979704FED05D}"/>
              </a:ext>
            </a:extLst>
          </p:cNvPr>
          <p:cNvSpPr/>
          <p:nvPr/>
        </p:nvSpPr>
        <p:spPr>
          <a:xfrm>
            <a:off x="4694257" y="8853936"/>
            <a:ext cx="3279137" cy="2016885"/>
          </a:xfrm>
          <a:prstGeom prst="roundRect">
            <a:avLst/>
          </a:prstGeom>
          <a:solidFill>
            <a:srgbClr val="1BCD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Configure from bootstrap</a:t>
            </a:r>
            <a:endParaRPr lang="en-GB" sz="3200" b="1" dirty="0">
              <a:solidFill>
                <a:schemeClr val="bg1"/>
              </a:solidFill>
            </a:endParaRPr>
          </a:p>
        </p:txBody>
      </p:sp>
      <p:sp>
        <p:nvSpPr>
          <p:cNvPr id="39" name="Rectangle: Rounded Corners 38">
            <a:extLst>
              <a:ext uri="{FF2B5EF4-FFF2-40B4-BE49-F238E27FC236}">
                <a16:creationId xmlns:a16="http://schemas.microsoft.com/office/drawing/2014/main" id="{05F09267-C915-61C0-2BD3-376DC6A11994}"/>
              </a:ext>
            </a:extLst>
          </p:cNvPr>
          <p:cNvSpPr/>
          <p:nvPr/>
        </p:nvSpPr>
        <p:spPr>
          <a:xfrm>
            <a:off x="8360734" y="7659695"/>
            <a:ext cx="3279137" cy="2016885"/>
          </a:xfrm>
          <a:prstGeom prst="roundRect">
            <a:avLst/>
          </a:prstGeom>
          <a:solidFill>
            <a:srgbClr val="5F89C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Setup GitLab</a:t>
            </a:r>
          </a:p>
          <a:p>
            <a:pPr algn="ctr"/>
            <a:r>
              <a:rPr lang="en-US" sz="3200" b="1" dirty="0">
                <a:solidFill>
                  <a:schemeClr val="bg1"/>
                </a:solidFill>
              </a:rPr>
              <a:t>CI/CD</a:t>
            </a:r>
            <a:endParaRPr lang="en-GB" sz="3200" b="1" dirty="0">
              <a:solidFill>
                <a:schemeClr val="bg1"/>
              </a:solidFill>
            </a:endParaRPr>
          </a:p>
        </p:txBody>
      </p:sp>
      <p:sp>
        <p:nvSpPr>
          <p:cNvPr id="40" name="Rectangle: Rounded Corners 39">
            <a:extLst>
              <a:ext uri="{FF2B5EF4-FFF2-40B4-BE49-F238E27FC236}">
                <a16:creationId xmlns:a16="http://schemas.microsoft.com/office/drawing/2014/main" id="{470F4CE4-6C70-7BA5-CCE7-E1D95DF983D7}"/>
              </a:ext>
            </a:extLst>
          </p:cNvPr>
          <p:cNvSpPr/>
          <p:nvPr/>
        </p:nvSpPr>
        <p:spPr>
          <a:xfrm>
            <a:off x="12027211" y="6466868"/>
            <a:ext cx="3279138" cy="2016885"/>
          </a:xfrm>
          <a:prstGeom prst="roundRect">
            <a:avLst/>
          </a:prstGeom>
          <a:solidFill>
            <a:srgbClr val="FF6B4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Deploy </a:t>
            </a:r>
          </a:p>
          <a:p>
            <a:pPr algn="ctr"/>
            <a:r>
              <a:rPr lang="en-US" sz="3200" b="1" dirty="0">
                <a:solidFill>
                  <a:schemeClr val="bg1"/>
                </a:solidFill>
              </a:rPr>
              <a:t>the Hub</a:t>
            </a:r>
            <a:endParaRPr lang="en-GB" sz="3200" b="1" dirty="0">
              <a:solidFill>
                <a:schemeClr val="bg1"/>
              </a:solidFill>
            </a:endParaRPr>
          </a:p>
        </p:txBody>
      </p:sp>
      <p:sp>
        <p:nvSpPr>
          <p:cNvPr id="41" name="Rectangle: Rounded Corners 40">
            <a:extLst>
              <a:ext uri="{FF2B5EF4-FFF2-40B4-BE49-F238E27FC236}">
                <a16:creationId xmlns:a16="http://schemas.microsoft.com/office/drawing/2014/main" id="{1F6EB113-DEA6-0A1E-9AED-A5CD2F67C465}"/>
              </a:ext>
            </a:extLst>
          </p:cNvPr>
          <p:cNvSpPr/>
          <p:nvPr/>
        </p:nvSpPr>
        <p:spPr>
          <a:xfrm>
            <a:off x="15693688" y="5198202"/>
            <a:ext cx="3279138" cy="2016885"/>
          </a:xfrm>
          <a:prstGeom prst="roundRect">
            <a:avLst/>
          </a:prstGeom>
          <a:solidFill>
            <a:srgbClr val="FF37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Test &amp; Onboard DFSPs</a:t>
            </a:r>
          </a:p>
        </p:txBody>
      </p:sp>
      <p:grpSp>
        <p:nvGrpSpPr>
          <p:cNvPr id="60" name="Group 59">
            <a:extLst>
              <a:ext uri="{FF2B5EF4-FFF2-40B4-BE49-F238E27FC236}">
                <a16:creationId xmlns:a16="http://schemas.microsoft.com/office/drawing/2014/main" id="{C3E0A677-CEA3-A71A-3B73-7F41EEAE7572}"/>
              </a:ext>
            </a:extLst>
          </p:cNvPr>
          <p:cNvGrpSpPr/>
          <p:nvPr/>
        </p:nvGrpSpPr>
        <p:grpSpPr>
          <a:xfrm>
            <a:off x="4089494" y="8157495"/>
            <a:ext cx="1209525" cy="1209525"/>
            <a:chOff x="4089495" y="7146899"/>
            <a:chExt cx="1209525" cy="1209525"/>
          </a:xfrm>
        </p:grpSpPr>
        <p:sp>
          <p:nvSpPr>
            <p:cNvPr id="44" name="Oval 43">
              <a:extLst>
                <a:ext uri="{FF2B5EF4-FFF2-40B4-BE49-F238E27FC236}">
                  <a16:creationId xmlns:a16="http://schemas.microsoft.com/office/drawing/2014/main" id="{7A551929-A233-6FB1-3DD7-B5BC9092950D}"/>
                </a:ext>
              </a:extLst>
            </p:cNvPr>
            <p:cNvSpPr>
              <a:spLocks noChangeAspect="1"/>
            </p:cNvSpPr>
            <p:nvPr/>
          </p:nvSpPr>
          <p:spPr>
            <a:xfrm>
              <a:off x="4089495" y="7146899"/>
              <a:ext cx="1209525" cy="1209525"/>
            </a:xfrm>
            <a:prstGeom prst="ellipse">
              <a:avLst/>
            </a:prstGeom>
            <a:solidFill>
              <a:schemeClr val="bg1">
                <a:lumMod val="95000"/>
              </a:schemeClr>
            </a:solidFill>
            <a:ln w="50800">
              <a:solidFill>
                <a:srgbClr val="00D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c 44">
              <a:extLst>
                <a:ext uri="{FF2B5EF4-FFF2-40B4-BE49-F238E27FC236}">
                  <a16:creationId xmlns:a16="http://schemas.microsoft.com/office/drawing/2014/main" id="{DADAF24B-2DB5-273C-D00C-54E1D75186EB}"/>
                </a:ext>
              </a:extLst>
            </p:cNvPr>
            <p:cNvSpPr>
              <a:spLocks noChangeAspect="1"/>
            </p:cNvSpPr>
            <p:nvPr/>
          </p:nvSpPr>
          <p:spPr>
            <a:xfrm>
              <a:off x="4089495" y="7146899"/>
              <a:ext cx="1209525" cy="1209525"/>
            </a:xfrm>
            <a:prstGeom prst="arc">
              <a:avLst>
                <a:gd name="adj1" fmla="val 16200000"/>
                <a:gd name="adj2" fmla="val 5295484"/>
              </a:avLst>
            </a:prstGeom>
            <a:ln w="161925" cap="rnd">
              <a:solidFill>
                <a:srgbClr val="00DF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02978EA9-291C-88A1-7239-CCBB88AB35C9}"/>
                </a:ext>
              </a:extLst>
            </p:cNvPr>
            <p:cNvSpPr txBox="1">
              <a:spLocks noChangeAspect="1"/>
            </p:cNvSpPr>
            <p:nvPr/>
          </p:nvSpPr>
          <p:spPr>
            <a:xfrm>
              <a:off x="4306918" y="7428495"/>
              <a:ext cx="992102" cy="646331"/>
            </a:xfrm>
            <a:prstGeom prst="rect">
              <a:avLst/>
            </a:prstGeom>
            <a:noFill/>
          </p:spPr>
          <p:txBody>
            <a:bodyPr wrap="square" rtlCol="0">
              <a:spAutoFit/>
            </a:bodyPr>
            <a:lstStyle/>
            <a:p>
              <a:pPr marL="0" algn="l"/>
              <a:r>
                <a:rPr lang="en-US" sz="3600" b="1" dirty="0">
                  <a:solidFill>
                    <a:schemeClr val="bg2">
                      <a:lumMod val="50000"/>
                    </a:schemeClr>
                  </a:solidFill>
                </a:rPr>
                <a:t>01</a:t>
              </a:r>
            </a:p>
          </p:txBody>
        </p:sp>
      </p:grpSp>
      <p:grpSp>
        <p:nvGrpSpPr>
          <p:cNvPr id="48" name="Group 47">
            <a:extLst>
              <a:ext uri="{FF2B5EF4-FFF2-40B4-BE49-F238E27FC236}">
                <a16:creationId xmlns:a16="http://schemas.microsoft.com/office/drawing/2014/main" id="{6C6BF47C-D4BF-4A2D-C86F-09DBC4256750}"/>
              </a:ext>
            </a:extLst>
          </p:cNvPr>
          <p:cNvGrpSpPr/>
          <p:nvPr/>
        </p:nvGrpSpPr>
        <p:grpSpPr>
          <a:xfrm>
            <a:off x="7755971" y="6933491"/>
            <a:ext cx="1209525" cy="1209525"/>
            <a:chOff x="7333894" y="4076699"/>
            <a:chExt cx="1209525" cy="1209525"/>
          </a:xfrm>
        </p:grpSpPr>
        <p:sp>
          <p:nvSpPr>
            <p:cNvPr id="49" name="Oval 48">
              <a:extLst>
                <a:ext uri="{FF2B5EF4-FFF2-40B4-BE49-F238E27FC236}">
                  <a16:creationId xmlns:a16="http://schemas.microsoft.com/office/drawing/2014/main" id="{10B181C4-0F5C-9906-CEBE-756E358AE7B8}"/>
                </a:ext>
              </a:extLst>
            </p:cNvPr>
            <p:cNvSpPr>
              <a:spLocks noChangeAspect="1"/>
            </p:cNvSpPr>
            <p:nvPr/>
          </p:nvSpPr>
          <p:spPr>
            <a:xfrm>
              <a:off x="7333894" y="4076699"/>
              <a:ext cx="1209525" cy="1209525"/>
            </a:xfrm>
            <a:prstGeom prst="ellipse">
              <a:avLst/>
            </a:prstGeom>
            <a:solidFill>
              <a:schemeClr val="bg1">
                <a:lumMod val="95000"/>
              </a:schemeClr>
            </a:solidFill>
            <a:ln w="50800">
              <a:solidFill>
                <a:srgbClr val="00D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24DF9048-53C6-1C89-12D3-B800556AD74D}"/>
                </a:ext>
              </a:extLst>
            </p:cNvPr>
            <p:cNvSpPr>
              <a:spLocks noChangeAspect="1"/>
            </p:cNvSpPr>
            <p:nvPr/>
          </p:nvSpPr>
          <p:spPr>
            <a:xfrm>
              <a:off x="7333894" y="4076699"/>
              <a:ext cx="1209525" cy="1209525"/>
            </a:xfrm>
            <a:prstGeom prst="arc">
              <a:avLst>
                <a:gd name="adj1" fmla="val 16200000"/>
                <a:gd name="adj2" fmla="val 5295484"/>
              </a:avLst>
            </a:prstGeom>
            <a:ln w="161925" cap="rnd">
              <a:solidFill>
                <a:srgbClr val="00DF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BDFD75FA-E53C-E68E-C7DB-17F349243D16}"/>
                </a:ext>
              </a:extLst>
            </p:cNvPr>
            <p:cNvSpPr txBox="1">
              <a:spLocks noChangeAspect="1"/>
            </p:cNvSpPr>
            <p:nvPr/>
          </p:nvSpPr>
          <p:spPr>
            <a:xfrm>
              <a:off x="7551317" y="4358295"/>
              <a:ext cx="992102" cy="646331"/>
            </a:xfrm>
            <a:prstGeom prst="rect">
              <a:avLst/>
            </a:prstGeom>
            <a:noFill/>
          </p:spPr>
          <p:txBody>
            <a:bodyPr wrap="square" rtlCol="0">
              <a:spAutoFit/>
            </a:bodyPr>
            <a:lstStyle/>
            <a:p>
              <a:pPr marL="0" algn="l"/>
              <a:r>
                <a:rPr lang="en-US" sz="3600" b="1" dirty="0">
                  <a:solidFill>
                    <a:schemeClr val="bg2">
                      <a:lumMod val="50000"/>
                    </a:schemeClr>
                  </a:solidFill>
                </a:rPr>
                <a:t>02</a:t>
              </a:r>
            </a:p>
          </p:txBody>
        </p:sp>
      </p:grpSp>
      <p:grpSp>
        <p:nvGrpSpPr>
          <p:cNvPr id="52" name="Group 51">
            <a:extLst>
              <a:ext uri="{FF2B5EF4-FFF2-40B4-BE49-F238E27FC236}">
                <a16:creationId xmlns:a16="http://schemas.microsoft.com/office/drawing/2014/main" id="{EE1C04D8-B2A2-3090-CEF5-E7F0C668546C}"/>
              </a:ext>
            </a:extLst>
          </p:cNvPr>
          <p:cNvGrpSpPr/>
          <p:nvPr/>
        </p:nvGrpSpPr>
        <p:grpSpPr>
          <a:xfrm>
            <a:off x="11422448" y="5892076"/>
            <a:ext cx="1209525" cy="1209525"/>
            <a:chOff x="7333894" y="4076699"/>
            <a:chExt cx="1209525" cy="1209525"/>
          </a:xfrm>
        </p:grpSpPr>
        <p:sp>
          <p:nvSpPr>
            <p:cNvPr id="53" name="Oval 52">
              <a:extLst>
                <a:ext uri="{FF2B5EF4-FFF2-40B4-BE49-F238E27FC236}">
                  <a16:creationId xmlns:a16="http://schemas.microsoft.com/office/drawing/2014/main" id="{C55FBD80-26D8-C15B-8718-8DD6FE8DF67B}"/>
                </a:ext>
              </a:extLst>
            </p:cNvPr>
            <p:cNvSpPr>
              <a:spLocks noChangeAspect="1"/>
            </p:cNvSpPr>
            <p:nvPr/>
          </p:nvSpPr>
          <p:spPr>
            <a:xfrm>
              <a:off x="7333894" y="4076699"/>
              <a:ext cx="1209525" cy="1209525"/>
            </a:xfrm>
            <a:prstGeom prst="ellipse">
              <a:avLst/>
            </a:prstGeom>
            <a:solidFill>
              <a:schemeClr val="bg1">
                <a:lumMod val="95000"/>
              </a:schemeClr>
            </a:solidFill>
            <a:ln w="50800">
              <a:solidFill>
                <a:srgbClr val="00D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c 53">
              <a:extLst>
                <a:ext uri="{FF2B5EF4-FFF2-40B4-BE49-F238E27FC236}">
                  <a16:creationId xmlns:a16="http://schemas.microsoft.com/office/drawing/2014/main" id="{6E142A1E-767E-C84D-F878-266A71DAD243}"/>
                </a:ext>
              </a:extLst>
            </p:cNvPr>
            <p:cNvSpPr>
              <a:spLocks noChangeAspect="1"/>
            </p:cNvSpPr>
            <p:nvPr/>
          </p:nvSpPr>
          <p:spPr>
            <a:xfrm>
              <a:off x="7333894" y="4076699"/>
              <a:ext cx="1209525" cy="1209525"/>
            </a:xfrm>
            <a:prstGeom prst="arc">
              <a:avLst>
                <a:gd name="adj1" fmla="val 16200000"/>
                <a:gd name="adj2" fmla="val 5295484"/>
              </a:avLst>
            </a:prstGeom>
            <a:ln w="161925" cap="rnd">
              <a:solidFill>
                <a:srgbClr val="00DF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79000CF7-C8F1-F86B-85F0-AE14D879A9AB}"/>
                </a:ext>
              </a:extLst>
            </p:cNvPr>
            <p:cNvSpPr txBox="1">
              <a:spLocks noChangeAspect="1"/>
            </p:cNvSpPr>
            <p:nvPr/>
          </p:nvSpPr>
          <p:spPr>
            <a:xfrm>
              <a:off x="7551317" y="4358295"/>
              <a:ext cx="992102" cy="646331"/>
            </a:xfrm>
            <a:prstGeom prst="rect">
              <a:avLst/>
            </a:prstGeom>
            <a:noFill/>
          </p:spPr>
          <p:txBody>
            <a:bodyPr wrap="square" rtlCol="0">
              <a:spAutoFit/>
            </a:bodyPr>
            <a:lstStyle/>
            <a:p>
              <a:pPr marL="0" algn="l"/>
              <a:r>
                <a:rPr lang="en-US" sz="3600" b="1" dirty="0">
                  <a:solidFill>
                    <a:schemeClr val="bg2">
                      <a:lumMod val="50000"/>
                    </a:schemeClr>
                  </a:solidFill>
                </a:rPr>
                <a:t>03</a:t>
              </a:r>
            </a:p>
          </p:txBody>
        </p:sp>
      </p:grpSp>
      <p:grpSp>
        <p:nvGrpSpPr>
          <p:cNvPr id="56" name="Group 55">
            <a:extLst>
              <a:ext uri="{FF2B5EF4-FFF2-40B4-BE49-F238E27FC236}">
                <a16:creationId xmlns:a16="http://schemas.microsoft.com/office/drawing/2014/main" id="{C5543821-5FA2-46FD-6B4A-A6C489B8F3B2}"/>
              </a:ext>
            </a:extLst>
          </p:cNvPr>
          <p:cNvGrpSpPr/>
          <p:nvPr/>
        </p:nvGrpSpPr>
        <p:grpSpPr>
          <a:xfrm>
            <a:off x="15088925" y="4443275"/>
            <a:ext cx="1209525" cy="1209525"/>
            <a:chOff x="7333894" y="4076699"/>
            <a:chExt cx="1209525" cy="1209525"/>
          </a:xfrm>
        </p:grpSpPr>
        <p:sp>
          <p:nvSpPr>
            <p:cNvPr id="57" name="Oval 56">
              <a:extLst>
                <a:ext uri="{FF2B5EF4-FFF2-40B4-BE49-F238E27FC236}">
                  <a16:creationId xmlns:a16="http://schemas.microsoft.com/office/drawing/2014/main" id="{E51181E4-3FEB-435D-26A8-E382D4B537FF}"/>
                </a:ext>
              </a:extLst>
            </p:cNvPr>
            <p:cNvSpPr>
              <a:spLocks noChangeAspect="1"/>
            </p:cNvSpPr>
            <p:nvPr/>
          </p:nvSpPr>
          <p:spPr>
            <a:xfrm>
              <a:off x="7333894" y="4076699"/>
              <a:ext cx="1209525" cy="1209525"/>
            </a:xfrm>
            <a:prstGeom prst="ellipse">
              <a:avLst/>
            </a:prstGeom>
            <a:solidFill>
              <a:schemeClr val="bg1">
                <a:lumMod val="95000"/>
              </a:schemeClr>
            </a:solidFill>
            <a:ln w="50800">
              <a:solidFill>
                <a:srgbClr val="00DFB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c 57">
              <a:extLst>
                <a:ext uri="{FF2B5EF4-FFF2-40B4-BE49-F238E27FC236}">
                  <a16:creationId xmlns:a16="http://schemas.microsoft.com/office/drawing/2014/main" id="{90EA758E-C0E8-5E33-D803-7698D769C716}"/>
                </a:ext>
              </a:extLst>
            </p:cNvPr>
            <p:cNvSpPr>
              <a:spLocks noChangeAspect="1"/>
            </p:cNvSpPr>
            <p:nvPr/>
          </p:nvSpPr>
          <p:spPr>
            <a:xfrm>
              <a:off x="7333894" y="4076699"/>
              <a:ext cx="1209525" cy="1209525"/>
            </a:xfrm>
            <a:prstGeom prst="arc">
              <a:avLst>
                <a:gd name="adj1" fmla="val 16200000"/>
                <a:gd name="adj2" fmla="val 5295484"/>
              </a:avLst>
            </a:prstGeom>
            <a:ln w="161925" cap="rnd">
              <a:solidFill>
                <a:srgbClr val="00DFB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31D8909F-6D44-946A-8F72-49DDD2612D70}"/>
                </a:ext>
              </a:extLst>
            </p:cNvPr>
            <p:cNvSpPr txBox="1">
              <a:spLocks noChangeAspect="1"/>
            </p:cNvSpPr>
            <p:nvPr/>
          </p:nvSpPr>
          <p:spPr>
            <a:xfrm>
              <a:off x="7551317" y="4358295"/>
              <a:ext cx="992102" cy="646331"/>
            </a:xfrm>
            <a:prstGeom prst="rect">
              <a:avLst/>
            </a:prstGeom>
            <a:noFill/>
          </p:spPr>
          <p:txBody>
            <a:bodyPr wrap="square" rtlCol="0">
              <a:spAutoFit/>
            </a:bodyPr>
            <a:lstStyle/>
            <a:p>
              <a:pPr marL="0" algn="l"/>
              <a:r>
                <a:rPr lang="en-US" sz="3600" b="1" dirty="0">
                  <a:solidFill>
                    <a:schemeClr val="bg2">
                      <a:lumMod val="50000"/>
                    </a:schemeClr>
                  </a:solidFill>
                </a:rPr>
                <a:t>04</a:t>
              </a:r>
            </a:p>
          </p:txBody>
        </p:sp>
      </p:grpSp>
      <p:sp>
        <p:nvSpPr>
          <p:cNvPr id="61" name="Rectangle: Rounded Corners 60">
            <a:extLst>
              <a:ext uri="{FF2B5EF4-FFF2-40B4-BE49-F238E27FC236}">
                <a16:creationId xmlns:a16="http://schemas.microsoft.com/office/drawing/2014/main" id="{EC652F43-8E96-9346-6B3C-939F411AA3E6}"/>
              </a:ext>
            </a:extLst>
          </p:cNvPr>
          <p:cNvSpPr/>
          <p:nvPr/>
        </p:nvSpPr>
        <p:spPr>
          <a:xfrm>
            <a:off x="19262149" y="3994723"/>
            <a:ext cx="4749318" cy="2178949"/>
          </a:xfrm>
          <a:prstGeom prst="roundRect">
            <a:avLst/>
          </a:prstGeom>
          <a:solidFill>
            <a:srgbClr val="BC029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bg1"/>
                </a:solidFill>
              </a:rPr>
              <a:t>Launch a Hub environment in 2 days.</a:t>
            </a:r>
            <a:endParaRPr lang="en-GB" sz="3200" b="1" dirty="0">
              <a:solidFill>
                <a:schemeClr val="bg1"/>
              </a:solidFill>
            </a:endParaRPr>
          </a:p>
        </p:txBody>
      </p:sp>
      <p:sp>
        <p:nvSpPr>
          <p:cNvPr id="31" name="Rectangle 30">
            <a:extLst>
              <a:ext uri="{FF2B5EF4-FFF2-40B4-BE49-F238E27FC236}">
                <a16:creationId xmlns:a16="http://schemas.microsoft.com/office/drawing/2014/main" id="{94DF6810-5E45-8842-BBA0-A42880C81693}"/>
              </a:ext>
            </a:extLst>
          </p:cNvPr>
          <p:cNvSpPr/>
          <p:nvPr/>
        </p:nvSpPr>
        <p:spPr>
          <a:xfrm>
            <a:off x="1676619" y="2647664"/>
            <a:ext cx="5088252" cy="1323439"/>
          </a:xfrm>
          <a:prstGeom prst="rect">
            <a:avLst/>
          </a:prstGeom>
        </p:spPr>
        <p:txBody>
          <a:bodyPr wrap="none">
            <a:spAutoFit/>
          </a:bodyPr>
          <a:lstStyle/>
          <a:p>
            <a:r>
              <a:rPr lang="en-US" sz="8000" b="1" dirty="0">
                <a:solidFill>
                  <a:schemeClr val="accent6">
                    <a:lumMod val="75000"/>
                  </a:schemeClr>
                </a:solidFill>
              </a:rPr>
              <a:t>Execution</a:t>
            </a:r>
            <a:endParaRPr lang="en-US" sz="8000" b="1" dirty="0"/>
          </a:p>
        </p:txBody>
      </p:sp>
    </p:spTree>
    <p:extLst>
      <p:ext uri="{BB962C8B-B14F-4D97-AF65-F5344CB8AC3E}">
        <p14:creationId xmlns:p14="http://schemas.microsoft.com/office/powerpoint/2010/main" val="746723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E224-3A6C-1C1C-12C6-431D99673634}"/>
              </a:ext>
            </a:extLst>
          </p:cNvPr>
          <p:cNvSpPr>
            <a:spLocks noGrp="1"/>
          </p:cNvSpPr>
          <p:nvPr>
            <p:ph type="title"/>
          </p:nvPr>
        </p:nvSpPr>
        <p:spPr/>
        <p:txBody>
          <a:bodyPr/>
          <a:lstStyle/>
          <a:p>
            <a:r>
              <a:rPr lang="en-US" sz="8800" dirty="0"/>
              <a:t>Deploying Hub </a:t>
            </a:r>
            <a:r>
              <a:rPr lang="en-US" sz="8800" dirty="0" err="1"/>
              <a:t>envs</a:t>
            </a:r>
            <a:r>
              <a:rPr lang="en-US" sz="8800" dirty="0"/>
              <a:t> from scratch</a:t>
            </a:r>
            <a:endParaRPr lang="en-GB" sz="4800" dirty="0">
              <a:solidFill>
                <a:schemeClr val="accent6">
                  <a:lumMod val="75000"/>
                </a:schemeClr>
              </a:solidFill>
            </a:endParaRPr>
          </a:p>
        </p:txBody>
      </p:sp>
      <p:sp>
        <p:nvSpPr>
          <p:cNvPr id="4" name="Slide Number Placeholder 3">
            <a:extLst>
              <a:ext uri="{FF2B5EF4-FFF2-40B4-BE49-F238E27FC236}">
                <a16:creationId xmlns:a16="http://schemas.microsoft.com/office/drawing/2014/main" id="{2D9CB461-F60D-2826-A426-B55C13E7DB60}"/>
              </a:ext>
            </a:extLst>
          </p:cNvPr>
          <p:cNvSpPr>
            <a:spLocks noGrp="1"/>
          </p:cNvSpPr>
          <p:nvPr>
            <p:ph type="sldNum" sz="quarter" idx="12"/>
          </p:nvPr>
        </p:nvSpPr>
        <p:spPr/>
        <p:txBody>
          <a:bodyPr/>
          <a:lstStyle/>
          <a:p>
            <a:fld id="{20AF9D7A-5BEE-9245-944A-197F51D542D9}" type="slidenum">
              <a:rPr lang="en-US" smtClean="0"/>
              <a:t>9</a:t>
            </a:fld>
            <a:endParaRPr lang="en-US" dirty="0"/>
          </a:p>
        </p:txBody>
      </p:sp>
      <p:sp>
        <p:nvSpPr>
          <p:cNvPr id="29" name="Rectangle 28">
            <a:extLst>
              <a:ext uri="{FF2B5EF4-FFF2-40B4-BE49-F238E27FC236}">
                <a16:creationId xmlns:a16="http://schemas.microsoft.com/office/drawing/2014/main" id="{6D29D66B-E6B0-134F-BFB2-51D11A09E6F5}"/>
              </a:ext>
            </a:extLst>
          </p:cNvPr>
          <p:cNvSpPr/>
          <p:nvPr/>
        </p:nvSpPr>
        <p:spPr>
          <a:xfrm>
            <a:off x="1676619" y="2647664"/>
            <a:ext cx="8624477" cy="1323439"/>
          </a:xfrm>
          <a:prstGeom prst="rect">
            <a:avLst/>
          </a:prstGeom>
        </p:spPr>
        <p:txBody>
          <a:bodyPr wrap="none">
            <a:spAutoFit/>
          </a:bodyPr>
          <a:lstStyle/>
          <a:p>
            <a:r>
              <a:rPr lang="en-US" sz="8000" b="1" dirty="0">
                <a:solidFill>
                  <a:schemeClr val="accent6">
                    <a:lumMod val="75000"/>
                  </a:schemeClr>
                </a:solidFill>
              </a:rPr>
              <a:t>Lessons Learned</a:t>
            </a:r>
            <a:endParaRPr lang="en-US" sz="8000" b="1" dirty="0"/>
          </a:p>
        </p:txBody>
      </p:sp>
      <p:sp>
        <p:nvSpPr>
          <p:cNvPr id="31" name="Rectangle 30">
            <a:extLst>
              <a:ext uri="{FF2B5EF4-FFF2-40B4-BE49-F238E27FC236}">
                <a16:creationId xmlns:a16="http://schemas.microsoft.com/office/drawing/2014/main" id="{10F285ED-CBA2-B04F-9B4E-2F21A042B307}"/>
              </a:ext>
            </a:extLst>
          </p:cNvPr>
          <p:cNvSpPr/>
          <p:nvPr/>
        </p:nvSpPr>
        <p:spPr>
          <a:xfrm>
            <a:off x="1676619" y="4390159"/>
            <a:ext cx="6666345" cy="49512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2" name="Content Placeholder 2">
            <a:extLst>
              <a:ext uri="{FF2B5EF4-FFF2-40B4-BE49-F238E27FC236}">
                <a16:creationId xmlns:a16="http://schemas.microsoft.com/office/drawing/2014/main" id="{EB5E92AA-64F7-F745-B1F0-A43366AD8707}"/>
              </a:ext>
            </a:extLst>
          </p:cNvPr>
          <p:cNvSpPr>
            <a:spLocks noGrp="1"/>
          </p:cNvSpPr>
          <p:nvPr>
            <p:ph idx="1"/>
          </p:nvPr>
        </p:nvSpPr>
        <p:spPr>
          <a:xfrm>
            <a:off x="2132976" y="4840479"/>
            <a:ext cx="5945226" cy="4235311"/>
          </a:xfrm>
        </p:spPr>
        <p:txBody>
          <a:bodyPr>
            <a:noAutofit/>
          </a:bodyPr>
          <a:lstStyle/>
          <a:p>
            <a:pPr marL="0" indent="0">
              <a:lnSpc>
                <a:spcPct val="100000"/>
              </a:lnSpc>
              <a:buNone/>
            </a:pPr>
            <a:r>
              <a:rPr lang="en-US" sz="3200" dirty="0">
                <a:solidFill>
                  <a:srgbClr val="7030A0"/>
                </a:solidFill>
              </a:rPr>
              <a:t>Docker hub rate limit issue:</a:t>
            </a:r>
          </a:p>
          <a:p>
            <a:pPr marL="0" indent="0">
              <a:lnSpc>
                <a:spcPct val="100000"/>
              </a:lnSpc>
              <a:buNone/>
            </a:pPr>
            <a:r>
              <a:rPr lang="en-US" sz="3200" dirty="0">
                <a:solidFill>
                  <a:srgbClr val="7030A0"/>
                </a:solidFill>
              </a:rPr>
              <a:t>We couldn’t build two </a:t>
            </a:r>
            <a:r>
              <a:rPr lang="en-US" sz="3200" dirty="0" err="1">
                <a:solidFill>
                  <a:srgbClr val="7030A0"/>
                </a:solidFill>
              </a:rPr>
              <a:t>envs</a:t>
            </a:r>
            <a:r>
              <a:rPr lang="en-US" sz="3200" dirty="0">
                <a:solidFill>
                  <a:srgbClr val="7030A0"/>
                </a:solidFill>
              </a:rPr>
              <a:t> (UAT and Stg) on the same day because Docker Hub has a rate limit of 100 pulls per 6hrs per IP address. </a:t>
            </a:r>
            <a:endParaRPr lang="en-GB" sz="3200" dirty="0">
              <a:solidFill>
                <a:srgbClr val="7030A0"/>
              </a:solidFill>
            </a:endParaRPr>
          </a:p>
        </p:txBody>
      </p:sp>
      <p:sp>
        <p:nvSpPr>
          <p:cNvPr id="33" name="Rectangle 32">
            <a:extLst>
              <a:ext uri="{FF2B5EF4-FFF2-40B4-BE49-F238E27FC236}">
                <a16:creationId xmlns:a16="http://schemas.microsoft.com/office/drawing/2014/main" id="{C5949566-3E79-4848-94C1-C02288F8DABB}"/>
              </a:ext>
            </a:extLst>
          </p:cNvPr>
          <p:cNvSpPr/>
          <p:nvPr/>
        </p:nvSpPr>
        <p:spPr>
          <a:xfrm>
            <a:off x="1676620" y="4410941"/>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4" name="Rectangle 33">
            <a:extLst>
              <a:ext uri="{FF2B5EF4-FFF2-40B4-BE49-F238E27FC236}">
                <a16:creationId xmlns:a16="http://schemas.microsoft.com/office/drawing/2014/main" id="{2549EB9C-C8A2-D048-B756-562221AD8FA8}"/>
              </a:ext>
            </a:extLst>
          </p:cNvPr>
          <p:cNvSpPr/>
          <p:nvPr/>
        </p:nvSpPr>
        <p:spPr>
          <a:xfrm>
            <a:off x="1676618" y="9562430"/>
            <a:ext cx="6666345" cy="23455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5" name="Content Placeholder 2">
            <a:extLst>
              <a:ext uri="{FF2B5EF4-FFF2-40B4-BE49-F238E27FC236}">
                <a16:creationId xmlns:a16="http://schemas.microsoft.com/office/drawing/2014/main" id="{EE2A627D-95BC-9C4F-932D-4F6A1076035C}"/>
              </a:ext>
            </a:extLst>
          </p:cNvPr>
          <p:cNvSpPr txBox="1">
            <a:spLocks/>
          </p:cNvSpPr>
          <p:nvPr/>
        </p:nvSpPr>
        <p:spPr>
          <a:xfrm>
            <a:off x="2132975" y="9991967"/>
            <a:ext cx="5753629" cy="1500378"/>
          </a:xfrm>
          <a:prstGeom prst="rect">
            <a:avLst/>
          </a:prstGeom>
        </p:spPr>
        <p:txBody>
          <a:bodyPr vert="horz" lIns="91440" tIns="45720" rIns="91440" bIns="45720" rtlCol="0">
            <a:normAutofit fontScale="92500" lnSpcReduction="20000"/>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3200" dirty="0">
                <a:solidFill>
                  <a:srgbClr val="7030A0"/>
                </a:solidFill>
              </a:rPr>
              <a:t>Default AWS EIP limitation:</a:t>
            </a:r>
          </a:p>
          <a:p>
            <a:pPr marL="0" indent="0">
              <a:lnSpc>
                <a:spcPct val="100000"/>
              </a:lnSpc>
              <a:buFont typeface="Arial" panose="020B0604020202020204" pitchFamily="34" charset="0"/>
              <a:buNone/>
            </a:pPr>
            <a:r>
              <a:rPr lang="en-GB" sz="3200" dirty="0">
                <a:solidFill>
                  <a:srgbClr val="7030A0"/>
                </a:solidFill>
              </a:rPr>
              <a:t>Only 5 EIPs by default, and requested for 20 EIPs</a:t>
            </a:r>
          </a:p>
        </p:txBody>
      </p:sp>
      <p:sp>
        <p:nvSpPr>
          <p:cNvPr id="36" name="Rectangle 35">
            <a:extLst>
              <a:ext uri="{FF2B5EF4-FFF2-40B4-BE49-F238E27FC236}">
                <a16:creationId xmlns:a16="http://schemas.microsoft.com/office/drawing/2014/main" id="{F1A2257F-8A33-424F-8FFD-C9C159AF5924}"/>
              </a:ext>
            </a:extLst>
          </p:cNvPr>
          <p:cNvSpPr/>
          <p:nvPr/>
        </p:nvSpPr>
        <p:spPr>
          <a:xfrm>
            <a:off x="1676619" y="9562429"/>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37" name="Rectangle 36">
            <a:extLst>
              <a:ext uri="{FF2B5EF4-FFF2-40B4-BE49-F238E27FC236}">
                <a16:creationId xmlns:a16="http://schemas.microsoft.com/office/drawing/2014/main" id="{220941A3-B890-1547-9D40-51EF1FB84AA4}"/>
              </a:ext>
            </a:extLst>
          </p:cNvPr>
          <p:cNvSpPr/>
          <p:nvPr/>
        </p:nvSpPr>
        <p:spPr>
          <a:xfrm>
            <a:off x="8534562" y="4470875"/>
            <a:ext cx="6666345" cy="28166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38" name="Content Placeholder 2">
            <a:extLst>
              <a:ext uri="{FF2B5EF4-FFF2-40B4-BE49-F238E27FC236}">
                <a16:creationId xmlns:a16="http://schemas.microsoft.com/office/drawing/2014/main" id="{6C4F1B83-DCAE-8246-B1BD-0CC5CDDFEBD6}"/>
              </a:ext>
            </a:extLst>
          </p:cNvPr>
          <p:cNvSpPr txBox="1">
            <a:spLocks/>
          </p:cNvSpPr>
          <p:nvPr/>
        </p:nvSpPr>
        <p:spPr>
          <a:xfrm>
            <a:off x="8990921" y="4840479"/>
            <a:ext cx="5753629" cy="2217789"/>
          </a:xfrm>
          <a:prstGeom prst="rect">
            <a:avLst/>
          </a:prstGeom>
        </p:spPr>
        <p:txBody>
          <a:bodyPr vert="horz" lIns="91440" tIns="45720" rIns="91440" bIns="45720" rtlCol="0">
            <a:norm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dirty="0">
                <a:solidFill>
                  <a:srgbClr val="7030A0"/>
                </a:solidFill>
              </a:rPr>
              <a:t>PM4ML scalability issue: Current </a:t>
            </a:r>
            <a:r>
              <a:rPr lang="en-US" sz="3200" dirty="0" err="1">
                <a:solidFill>
                  <a:srgbClr val="7030A0"/>
                </a:solidFill>
              </a:rPr>
              <a:t>IaC</a:t>
            </a:r>
            <a:r>
              <a:rPr lang="en-US" sz="3200" dirty="0">
                <a:solidFill>
                  <a:srgbClr val="7030A0"/>
                </a:solidFill>
              </a:rPr>
              <a:t> supports ONE master node and unable to support for HA.</a:t>
            </a:r>
            <a:endParaRPr lang="en-GB" sz="3200" dirty="0">
              <a:solidFill>
                <a:srgbClr val="7030A0"/>
              </a:solidFill>
            </a:endParaRPr>
          </a:p>
        </p:txBody>
      </p:sp>
      <p:sp>
        <p:nvSpPr>
          <p:cNvPr id="39" name="Rectangle 38">
            <a:extLst>
              <a:ext uri="{FF2B5EF4-FFF2-40B4-BE49-F238E27FC236}">
                <a16:creationId xmlns:a16="http://schemas.microsoft.com/office/drawing/2014/main" id="{B258581D-97BF-044A-8929-A2C80C6565D0}"/>
              </a:ext>
            </a:extLst>
          </p:cNvPr>
          <p:cNvSpPr/>
          <p:nvPr/>
        </p:nvSpPr>
        <p:spPr>
          <a:xfrm>
            <a:off x="8534565" y="4410941"/>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0" name="Rectangle 39">
            <a:extLst>
              <a:ext uri="{FF2B5EF4-FFF2-40B4-BE49-F238E27FC236}">
                <a16:creationId xmlns:a16="http://schemas.microsoft.com/office/drawing/2014/main" id="{5E8C709F-9D61-9B45-AD05-5AFC2060842C}"/>
              </a:ext>
            </a:extLst>
          </p:cNvPr>
          <p:cNvSpPr/>
          <p:nvPr/>
        </p:nvSpPr>
        <p:spPr>
          <a:xfrm>
            <a:off x="8534561" y="7667867"/>
            <a:ext cx="6666345" cy="35958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41" name="Content Placeholder 2">
            <a:extLst>
              <a:ext uri="{FF2B5EF4-FFF2-40B4-BE49-F238E27FC236}">
                <a16:creationId xmlns:a16="http://schemas.microsoft.com/office/drawing/2014/main" id="{E22AF36F-16D7-F145-806A-3F42A89F771E}"/>
              </a:ext>
            </a:extLst>
          </p:cNvPr>
          <p:cNvSpPr txBox="1">
            <a:spLocks/>
          </p:cNvSpPr>
          <p:nvPr/>
        </p:nvSpPr>
        <p:spPr>
          <a:xfrm>
            <a:off x="8990918" y="8097406"/>
            <a:ext cx="5753629" cy="2657626"/>
          </a:xfrm>
          <a:prstGeom prst="rect">
            <a:avLst/>
          </a:prstGeom>
        </p:spPr>
        <p:txBody>
          <a:bodyPr vert="horz" lIns="91440" tIns="45720" rIns="91440" bIns="45720" rtlCol="0">
            <a:normAutofit fontScale="92500" lnSpcReduction="20000"/>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GB" sz="3200" dirty="0">
                <a:solidFill>
                  <a:srgbClr val="7030A0"/>
                </a:solidFill>
              </a:rPr>
              <a:t>Internal PM4ML installation required: </a:t>
            </a:r>
          </a:p>
          <a:p>
            <a:pPr marL="0" indent="0">
              <a:lnSpc>
                <a:spcPct val="100000"/>
              </a:lnSpc>
              <a:buFont typeface="Arial" panose="020B0604020202020204" pitchFamily="34" charset="0"/>
              <a:buNone/>
            </a:pPr>
            <a:r>
              <a:rPr lang="en-GB" sz="3200" dirty="0">
                <a:solidFill>
                  <a:srgbClr val="7030A0"/>
                </a:solidFill>
              </a:rPr>
              <a:t>Even though we don't require internal PM4ML for Prod, we needed to build the internal PM4ML. </a:t>
            </a:r>
          </a:p>
        </p:txBody>
      </p:sp>
      <p:sp>
        <p:nvSpPr>
          <p:cNvPr id="42" name="Rectangle 41">
            <a:extLst>
              <a:ext uri="{FF2B5EF4-FFF2-40B4-BE49-F238E27FC236}">
                <a16:creationId xmlns:a16="http://schemas.microsoft.com/office/drawing/2014/main" id="{5EA9340C-739E-EF4D-BFF4-60968D867940}"/>
              </a:ext>
            </a:extLst>
          </p:cNvPr>
          <p:cNvSpPr/>
          <p:nvPr/>
        </p:nvSpPr>
        <p:spPr>
          <a:xfrm>
            <a:off x="8534562" y="7667868"/>
            <a:ext cx="6666345" cy="22927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2212240385"/>
      </p:ext>
    </p:extLst>
  </p:cSld>
  <p:clrMapOvr>
    <a:masterClrMapping/>
  </p:clrMapOvr>
</p:sld>
</file>

<file path=ppt/theme/theme1.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0" algn="l">
          <a:defRPr sz="44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17631DEDD65E40A82D1B1EB16378CD" ma:contentTypeVersion="15" ma:contentTypeDescription="Create a new document." ma:contentTypeScope="" ma:versionID="380b1ff42d0142b3ce513287acd3553c">
  <xsd:schema xmlns:xsd="http://www.w3.org/2001/XMLSchema" xmlns:xs="http://www.w3.org/2001/XMLSchema" xmlns:p="http://schemas.microsoft.com/office/2006/metadata/properties" xmlns:ns2="71e6c0c6-e4df-4600-b094-292c45f4027d" xmlns:ns3="162c5147-8fb1-4df5-a1c7-9fe9f898d8b4" targetNamespace="http://schemas.microsoft.com/office/2006/metadata/properties" ma:root="true" ma:fieldsID="5574cc07cca4299a873a3b7db6169ad3" ns2:_="" ns3:_="">
    <xsd:import namespace="71e6c0c6-e4df-4600-b094-292c45f4027d"/>
    <xsd:import namespace="162c5147-8fb1-4df5-a1c7-9fe9f898d8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e6c0c6-e4df-4600-b094-292c45f402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e5197db-7bfb-4b58-9c8e-8374527949c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2c5147-8fb1-4df5-a1c7-9fe9f898d8b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66cf85d-3ccc-4b7e-973a-7752d85b7763}" ma:internalName="TaxCatchAll" ma:showField="CatchAllData" ma:web="162c5147-8fb1-4df5-a1c7-9fe9f898d8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62c5147-8fb1-4df5-a1c7-9fe9f898d8b4">
      <UserInfo>
        <DisplayName>Catherine La Valley</DisplayName>
        <AccountId>168</AccountId>
        <AccountType/>
      </UserInfo>
    </SharedWithUsers>
    <lcf76f155ced4ddcb4097134ff3c332f xmlns="71e6c0c6-e4df-4600-b094-292c45f4027d">
      <Terms xmlns="http://schemas.microsoft.com/office/infopath/2007/PartnerControls"/>
    </lcf76f155ced4ddcb4097134ff3c332f>
    <TaxCatchAll xmlns="162c5147-8fb1-4df5-a1c7-9fe9f898d8b4" xsi:nil="true"/>
  </documentManagement>
</p:properties>
</file>

<file path=customXml/itemProps1.xml><?xml version="1.0" encoding="utf-8"?>
<ds:datastoreItem xmlns:ds="http://schemas.openxmlformats.org/officeDocument/2006/customXml" ds:itemID="{4E880100-AD93-4165-9435-CF4F80F1243C}">
  <ds:schemaRefs>
    <ds:schemaRef ds:uri="http://schemas.microsoft.com/sharepoint/v3/contenttype/forms"/>
  </ds:schemaRefs>
</ds:datastoreItem>
</file>

<file path=customXml/itemProps2.xml><?xml version="1.0" encoding="utf-8"?>
<ds:datastoreItem xmlns:ds="http://schemas.openxmlformats.org/officeDocument/2006/customXml" ds:itemID="{A1ACF443-CB23-49B3-8532-CB798D171B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e6c0c6-e4df-4600-b094-292c45f4027d"/>
    <ds:schemaRef ds:uri="162c5147-8fb1-4df5-a1c7-9fe9f898d8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1D56013-FFA3-4AA5-BFCF-7C4A0141612A}">
  <ds:schemaRefs>
    <ds:schemaRef ds:uri="http://schemas.microsoft.com/office/2006/documentManagement/types"/>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 ds:uri="http://purl.org/dc/dcmitype/"/>
    <ds:schemaRef ds:uri="162c5147-8fb1-4df5-a1c7-9fe9f898d8b4"/>
    <ds:schemaRef ds:uri="71e6c0c6-e4df-4600-b094-292c45f4027d"/>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Office Theme</Template>
  <TotalTime>1769</TotalTime>
  <Words>933</Words>
  <Application>Microsoft Office PowerPoint</Application>
  <PresentationFormat>Custom</PresentationFormat>
  <Paragraphs>208</Paragraphs>
  <Slides>21</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barlow-medium</vt:lpstr>
      <vt:lpstr>Calibri</vt:lpstr>
      <vt:lpstr>Calibri </vt:lpstr>
      <vt:lpstr>inherit</vt:lpstr>
      <vt:lpstr>Office Theme</vt:lpstr>
      <vt:lpstr>PI-20 OSS Community Meeting Zanzibar, Tanzania 26 Oct 2022 Thynn Win, Aung Thaw Aye</vt:lpstr>
      <vt:lpstr>ThitsaWorks</vt:lpstr>
      <vt:lpstr>WynePay Phases</vt:lpstr>
      <vt:lpstr>Agenda</vt:lpstr>
      <vt:lpstr>Deploying Hub Environments</vt:lpstr>
      <vt:lpstr>Deploying Hub Envs from scratch</vt:lpstr>
      <vt:lpstr>Deploying Hub Envs from scratch</vt:lpstr>
      <vt:lpstr>Deploying Hub Envs from scratch</vt:lpstr>
      <vt:lpstr>Deploying Hub envs from scratch</vt:lpstr>
      <vt:lpstr>Empowering DFSPs</vt:lpstr>
      <vt:lpstr>Empowering DFSPs to host PM4MLs</vt:lpstr>
      <vt:lpstr>PowerPoint Presentation</vt:lpstr>
      <vt:lpstr>Making WynePay more inclusive</vt:lpstr>
      <vt:lpstr>Making WynePay more inclusive</vt:lpstr>
      <vt:lpstr>Making WynePay more inclusive</vt:lpstr>
      <vt:lpstr>Create the roles with granular access</vt:lpstr>
      <vt:lpstr>Upload CSV and view the process result</vt:lpstr>
      <vt:lpstr>Manage the tasks</vt:lpstr>
      <vt:lpstr>Search the transactions</vt:lpstr>
      <vt:lpstr>Roadmap: DFSP Portal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Tudor Vedeanu</dc:creator>
  <cp:lastModifiedBy>Aung Thaw Aye</cp:lastModifiedBy>
  <cp:revision>182</cp:revision>
  <dcterms:created xsi:type="dcterms:W3CDTF">2020-01-08T21:13:28Z</dcterms:created>
  <dcterms:modified xsi:type="dcterms:W3CDTF">2022-10-26T01:30:15Z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0x0101002217631DEDD65E40A82D1B1EB16378CD</vt:lpwstr>
  </property>
</Properties>
</file>